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Delius Swash Caps"/>
      <p:regular r:id="rId38"/>
    </p:embeddedFont>
    <p:embeddedFont>
      <p:font typeface="Staatliches"/>
      <p:regular r:id="rId39"/>
    </p:embeddedFont>
    <p:embeddedFont>
      <p:font typeface="Roboto"/>
      <p:regular r:id="rId40"/>
      <p:bold r:id="rId41"/>
      <p:italic r:id="rId42"/>
      <p:boldItalic r:id="rId43"/>
    </p:embeddedFont>
    <p:embeddedFont>
      <p:font typeface="Nunito"/>
      <p:regular r:id="rId44"/>
      <p:bold r:id="rId45"/>
      <p:italic r:id="rId46"/>
      <p:boldItalic r:id="rId47"/>
    </p:embeddedFont>
    <p:embeddedFont>
      <p:font typeface="Coming Soon"/>
      <p:regular r:id="rId48"/>
    </p:embeddedFont>
    <p:embeddedFont>
      <p:font typeface="Didact Gothic"/>
      <p:regular r:id="rId49"/>
    </p:embeddedFont>
    <p:embeddedFont>
      <p:font typeface="Libre Baskerville"/>
      <p:regular r:id="rId50"/>
      <p:bold r:id="rId51"/>
      <p:italic r:id="rId52"/>
    </p:embeddedFont>
    <p:embeddedFont>
      <p:font typeface="Josefin Sans Light"/>
      <p:regular r:id="rId53"/>
      <p:bold r:id="rId54"/>
      <p:italic r:id="rId55"/>
      <p:boldItalic r:id="rId56"/>
    </p:embeddedFont>
    <p:embeddedFont>
      <p:font typeface="Comforta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omingSoon-regular.fntdata"/><Relationship Id="rId47" Type="http://schemas.openxmlformats.org/officeDocument/2006/relationships/font" Target="fonts/Nunito-boldItalic.fntdata"/><Relationship Id="rId49" Type="http://schemas.openxmlformats.org/officeDocument/2006/relationships/font" Target="fonts/DidactGoth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Staatliches-regular.fntdata"/><Relationship Id="rId38" Type="http://schemas.openxmlformats.org/officeDocument/2006/relationships/font" Target="fonts/DeliusSwashCaps-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breBaskerville-bold.fntdata"/><Relationship Id="rId50" Type="http://schemas.openxmlformats.org/officeDocument/2006/relationships/font" Target="fonts/LibreBaskerville-regular.fntdata"/><Relationship Id="rId53" Type="http://schemas.openxmlformats.org/officeDocument/2006/relationships/font" Target="fonts/JosefinSansLight-regular.fntdata"/><Relationship Id="rId52" Type="http://schemas.openxmlformats.org/officeDocument/2006/relationships/font" Target="fonts/LibreBaskerville-italic.fntdata"/><Relationship Id="rId11" Type="http://schemas.openxmlformats.org/officeDocument/2006/relationships/slide" Target="slides/slide7.xml"/><Relationship Id="rId55" Type="http://schemas.openxmlformats.org/officeDocument/2006/relationships/font" Target="fonts/JosefinSansLight-italic.fntdata"/><Relationship Id="rId10" Type="http://schemas.openxmlformats.org/officeDocument/2006/relationships/slide" Target="slides/slide6.xml"/><Relationship Id="rId54" Type="http://schemas.openxmlformats.org/officeDocument/2006/relationships/font" Target="fonts/JosefinSansLight-bold.fntdata"/><Relationship Id="rId13" Type="http://schemas.openxmlformats.org/officeDocument/2006/relationships/slide" Target="slides/slide9.xml"/><Relationship Id="rId57" Type="http://schemas.openxmlformats.org/officeDocument/2006/relationships/font" Target="fonts/Comfortaa-regular.fntdata"/><Relationship Id="rId12" Type="http://schemas.openxmlformats.org/officeDocument/2006/relationships/slide" Target="slides/slide8.xml"/><Relationship Id="rId56" Type="http://schemas.openxmlformats.org/officeDocument/2006/relationships/font" Target="fonts/JosefinSansLight-bold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Comforta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80c9abe0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80c9abe0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80c9abe0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80c9abe0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80c9abe0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80c9abe0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80c9abe00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80c9abe00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80c9abe00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80c9abe00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80c9abe0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80c9abe0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80c9abe0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80c9abe0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80c9abe0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80c9abe0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80c9abe0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80c9abe0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80c9abe0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80c9abe0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033d0b5f2_1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033d0b5f2_1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875a9f49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875a9f49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875a9f49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875a9f49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875a9f49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875a9f49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04089439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04089439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f04089439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04089439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f04089439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f04089439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04089439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04089439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04089439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04089439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04089439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04089439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04089439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04089439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f111183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f111183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40894394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040894394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040894394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040894394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05d318f1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05d318f1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040894394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040894394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80c9abe0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80c9abe0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04d9405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04d9405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04d9405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04d9405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4d9405f5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4d9405f5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12865b1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12865b1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80c9abe0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80c9abe0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rot="5400000">
            <a:off x="182525" y="-143122"/>
            <a:ext cx="6231404" cy="7142047"/>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91950" y="1430375"/>
            <a:ext cx="5801100" cy="2052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3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1" name="Google Shape;11;p2"/>
          <p:cNvSpPr txBox="1"/>
          <p:nvPr>
            <p:ph idx="1" type="subTitle"/>
          </p:nvPr>
        </p:nvSpPr>
        <p:spPr>
          <a:xfrm>
            <a:off x="991947" y="3469100"/>
            <a:ext cx="6093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None/>
              <a:defRPr sz="2000">
                <a:solidFill>
                  <a:schemeClr val="dk1"/>
                </a:solidFill>
              </a:defRPr>
            </a:lvl1pPr>
            <a:lvl2pPr lvl="1" rtl="0">
              <a:lnSpc>
                <a:spcPct val="100000"/>
              </a:lnSpc>
              <a:spcBef>
                <a:spcPts val="0"/>
              </a:spcBef>
              <a:spcAft>
                <a:spcPts val="0"/>
              </a:spcAft>
              <a:buClr>
                <a:schemeClr val="dk1"/>
              </a:buClr>
              <a:buSzPts val="2300"/>
              <a:buNone/>
              <a:defRPr sz="2300">
                <a:solidFill>
                  <a:schemeClr val="dk1"/>
                </a:solidFill>
              </a:defRPr>
            </a:lvl2pPr>
            <a:lvl3pPr lvl="2" rtl="0">
              <a:lnSpc>
                <a:spcPct val="100000"/>
              </a:lnSpc>
              <a:spcBef>
                <a:spcPts val="0"/>
              </a:spcBef>
              <a:spcAft>
                <a:spcPts val="0"/>
              </a:spcAft>
              <a:buClr>
                <a:schemeClr val="dk1"/>
              </a:buClr>
              <a:buSzPts val="2300"/>
              <a:buNone/>
              <a:defRPr sz="2300">
                <a:solidFill>
                  <a:schemeClr val="dk1"/>
                </a:solidFill>
              </a:defRPr>
            </a:lvl3pPr>
            <a:lvl4pPr lvl="3" rtl="0">
              <a:lnSpc>
                <a:spcPct val="100000"/>
              </a:lnSpc>
              <a:spcBef>
                <a:spcPts val="0"/>
              </a:spcBef>
              <a:spcAft>
                <a:spcPts val="0"/>
              </a:spcAft>
              <a:buClr>
                <a:schemeClr val="dk1"/>
              </a:buClr>
              <a:buSzPts val="2300"/>
              <a:buNone/>
              <a:defRPr sz="2300">
                <a:solidFill>
                  <a:schemeClr val="dk1"/>
                </a:solidFill>
              </a:defRPr>
            </a:lvl4pPr>
            <a:lvl5pPr lvl="4" rtl="0">
              <a:lnSpc>
                <a:spcPct val="100000"/>
              </a:lnSpc>
              <a:spcBef>
                <a:spcPts val="0"/>
              </a:spcBef>
              <a:spcAft>
                <a:spcPts val="0"/>
              </a:spcAft>
              <a:buClr>
                <a:schemeClr val="dk1"/>
              </a:buClr>
              <a:buSzPts val="2300"/>
              <a:buNone/>
              <a:defRPr sz="2300">
                <a:solidFill>
                  <a:schemeClr val="dk1"/>
                </a:solidFill>
              </a:defRPr>
            </a:lvl5pPr>
            <a:lvl6pPr lvl="5" rtl="0">
              <a:lnSpc>
                <a:spcPct val="100000"/>
              </a:lnSpc>
              <a:spcBef>
                <a:spcPts val="0"/>
              </a:spcBef>
              <a:spcAft>
                <a:spcPts val="0"/>
              </a:spcAft>
              <a:buClr>
                <a:schemeClr val="dk1"/>
              </a:buClr>
              <a:buSzPts val="2300"/>
              <a:buNone/>
              <a:defRPr sz="2300">
                <a:solidFill>
                  <a:schemeClr val="dk1"/>
                </a:solidFill>
              </a:defRPr>
            </a:lvl6pPr>
            <a:lvl7pPr lvl="6" rtl="0">
              <a:lnSpc>
                <a:spcPct val="100000"/>
              </a:lnSpc>
              <a:spcBef>
                <a:spcPts val="0"/>
              </a:spcBef>
              <a:spcAft>
                <a:spcPts val="0"/>
              </a:spcAft>
              <a:buClr>
                <a:schemeClr val="dk1"/>
              </a:buClr>
              <a:buSzPts val="2300"/>
              <a:buNone/>
              <a:defRPr sz="2300">
                <a:solidFill>
                  <a:schemeClr val="dk1"/>
                </a:solidFill>
              </a:defRPr>
            </a:lvl7pPr>
            <a:lvl8pPr lvl="7" rtl="0">
              <a:lnSpc>
                <a:spcPct val="100000"/>
              </a:lnSpc>
              <a:spcBef>
                <a:spcPts val="0"/>
              </a:spcBef>
              <a:spcAft>
                <a:spcPts val="0"/>
              </a:spcAft>
              <a:buClr>
                <a:schemeClr val="dk1"/>
              </a:buClr>
              <a:buSzPts val="2300"/>
              <a:buNone/>
              <a:defRPr sz="2300">
                <a:solidFill>
                  <a:schemeClr val="dk1"/>
                </a:solidFill>
              </a:defRPr>
            </a:lvl8pPr>
            <a:lvl9pPr lvl="8" rtl="0">
              <a:lnSpc>
                <a:spcPct val="100000"/>
              </a:lnSpc>
              <a:spcBef>
                <a:spcPts val="0"/>
              </a:spcBef>
              <a:spcAft>
                <a:spcPts val="0"/>
              </a:spcAft>
              <a:buClr>
                <a:schemeClr val="dk1"/>
              </a:buClr>
              <a:buSzPts val="2300"/>
              <a:buNone/>
              <a:defRPr sz="2300">
                <a:solidFill>
                  <a:schemeClr val="dk1"/>
                </a:solidFill>
              </a:defRPr>
            </a:lvl9pPr>
          </a:lstStyle>
          <a:p/>
        </p:txBody>
      </p:sp>
      <p:sp>
        <p:nvSpPr>
          <p:cNvPr id="12" name="Google Shape;12;p2"/>
          <p:cNvSpPr/>
          <p:nvPr/>
        </p:nvSpPr>
        <p:spPr>
          <a:xfrm>
            <a:off x="7756702" y="-319850"/>
            <a:ext cx="2717159" cy="2403767"/>
          </a:xfrm>
          <a:custGeom>
            <a:rect b="b" l="l" r="r" t="t"/>
            <a:pathLst>
              <a:path extrusionOk="0" h="66407" w="75070">
                <a:moveTo>
                  <a:pt x="42350" y="1"/>
                </a:moveTo>
                <a:cubicBezTo>
                  <a:pt x="39653" y="1"/>
                  <a:pt x="36957" y="967"/>
                  <a:pt x="34091" y="2345"/>
                </a:cubicBezTo>
                <a:cubicBezTo>
                  <a:pt x="31468" y="2961"/>
                  <a:pt x="28952" y="4085"/>
                  <a:pt x="26838" y="5691"/>
                </a:cubicBezTo>
                <a:cubicBezTo>
                  <a:pt x="20655" y="10321"/>
                  <a:pt x="18567" y="21750"/>
                  <a:pt x="16533" y="28736"/>
                </a:cubicBezTo>
                <a:cubicBezTo>
                  <a:pt x="14070" y="37060"/>
                  <a:pt x="2963" y="37274"/>
                  <a:pt x="1678" y="46374"/>
                </a:cubicBezTo>
                <a:cubicBezTo>
                  <a:pt x="1" y="58851"/>
                  <a:pt x="11906" y="66406"/>
                  <a:pt x="22803" y="66406"/>
                </a:cubicBezTo>
                <a:cubicBezTo>
                  <a:pt x="23384" y="66406"/>
                  <a:pt x="23963" y="66385"/>
                  <a:pt x="24536" y="66342"/>
                </a:cubicBezTo>
                <a:cubicBezTo>
                  <a:pt x="39685" y="64923"/>
                  <a:pt x="52880" y="63959"/>
                  <a:pt x="64925" y="54003"/>
                </a:cubicBezTo>
                <a:cubicBezTo>
                  <a:pt x="68565" y="51005"/>
                  <a:pt x="71295" y="47472"/>
                  <a:pt x="72821" y="43725"/>
                </a:cubicBezTo>
                <a:cubicBezTo>
                  <a:pt x="73758" y="41744"/>
                  <a:pt x="74373" y="39736"/>
                  <a:pt x="74587" y="38077"/>
                </a:cubicBezTo>
                <a:cubicBezTo>
                  <a:pt x="75069" y="35079"/>
                  <a:pt x="74266" y="32884"/>
                  <a:pt x="72794" y="31038"/>
                </a:cubicBezTo>
                <a:cubicBezTo>
                  <a:pt x="71723" y="28736"/>
                  <a:pt x="69984" y="26568"/>
                  <a:pt x="67495" y="24587"/>
                </a:cubicBezTo>
                <a:cubicBezTo>
                  <a:pt x="63158" y="21241"/>
                  <a:pt x="59224" y="17682"/>
                  <a:pt x="56414" y="13078"/>
                </a:cubicBezTo>
                <a:cubicBezTo>
                  <a:pt x="54138" y="8983"/>
                  <a:pt x="53416" y="5824"/>
                  <a:pt x="50124" y="3041"/>
                </a:cubicBezTo>
                <a:cubicBezTo>
                  <a:pt x="47435" y="859"/>
                  <a:pt x="44892" y="1"/>
                  <a:pt x="42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578725" y="-1439825"/>
            <a:ext cx="3591564" cy="3523754"/>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86525" y="1050025"/>
            <a:ext cx="53943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3" name="Google Shape;53;p11"/>
          <p:cNvSpPr txBox="1"/>
          <p:nvPr>
            <p:ph idx="1" type="body"/>
          </p:nvPr>
        </p:nvSpPr>
        <p:spPr>
          <a:xfrm>
            <a:off x="3829200" y="2974850"/>
            <a:ext cx="4704000" cy="13008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Clr>
                <a:schemeClr val="dk1"/>
              </a:buClr>
              <a:buSzPts val="1400"/>
              <a:buChar char="●"/>
              <a:defRPr>
                <a:solidFill>
                  <a:schemeClr val="dk1"/>
                </a:solidFill>
              </a:defRPr>
            </a:lvl1pPr>
            <a:lvl2pPr indent="-317500" lvl="1" marL="914400" algn="r">
              <a:spcBef>
                <a:spcPts val="1600"/>
              </a:spcBef>
              <a:spcAft>
                <a:spcPts val="0"/>
              </a:spcAft>
              <a:buClr>
                <a:schemeClr val="dk1"/>
              </a:buClr>
              <a:buSzPts val="1400"/>
              <a:buChar char="○"/>
              <a:defRPr>
                <a:solidFill>
                  <a:schemeClr val="dk1"/>
                </a:solidFill>
              </a:defRPr>
            </a:lvl2pPr>
            <a:lvl3pPr indent="-317500" lvl="2" marL="1371600" algn="r">
              <a:spcBef>
                <a:spcPts val="1600"/>
              </a:spcBef>
              <a:spcAft>
                <a:spcPts val="0"/>
              </a:spcAft>
              <a:buClr>
                <a:schemeClr val="dk1"/>
              </a:buClr>
              <a:buSzPts val="1400"/>
              <a:buChar char="■"/>
              <a:defRPr>
                <a:solidFill>
                  <a:schemeClr val="dk1"/>
                </a:solidFill>
              </a:defRPr>
            </a:lvl3pPr>
            <a:lvl4pPr indent="-317500" lvl="3" marL="1828800" algn="r">
              <a:spcBef>
                <a:spcPts val="1600"/>
              </a:spcBef>
              <a:spcAft>
                <a:spcPts val="0"/>
              </a:spcAft>
              <a:buClr>
                <a:schemeClr val="dk1"/>
              </a:buClr>
              <a:buSzPts val="1400"/>
              <a:buChar char="●"/>
              <a:defRPr>
                <a:solidFill>
                  <a:schemeClr val="dk1"/>
                </a:solidFill>
              </a:defRPr>
            </a:lvl4pPr>
            <a:lvl5pPr indent="-317500" lvl="4" marL="2286000" algn="r">
              <a:spcBef>
                <a:spcPts val="1600"/>
              </a:spcBef>
              <a:spcAft>
                <a:spcPts val="0"/>
              </a:spcAft>
              <a:buClr>
                <a:schemeClr val="dk1"/>
              </a:buClr>
              <a:buSzPts val="1400"/>
              <a:buChar char="○"/>
              <a:defRPr>
                <a:solidFill>
                  <a:schemeClr val="dk1"/>
                </a:solidFill>
              </a:defRPr>
            </a:lvl5pPr>
            <a:lvl6pPr indent="-317500" lvl="5" marL="2743200" algn="r">
              <a:spcBef>
                <a:spcPts val="1600"/>
              </a:spcBef>
              <a:spcAft>
                <a:spcPts val="0"/>
              </a:spcAft>
              <a:buClr>
                <a:schemeClr val="dk1"/>
              </a:buClr>
              <a:buSzPts val="1400"/>
              <a:buChar char="■"/>
              <a:defRPr>
                <a:solidFill>
                  <a:schemeClr val="dk1"/>
                </a:solidFill>
              </a:defRPr>
            </a:lvl6pPr>
            <a:lvl7pPr indent="-317500" lvl="6" marL="3200400" algn="r">
              <a:spcBef>
                <a:spcPts val="1600"/>
              </a:spcBef>
              <a:spcAft>
                <a:spcPts val="0"/>
              </a:spcAft>
              <a:buClr>
                <a:schemeClr val="dk1"/>
              </a:buClr>
              <a:buSzPts val="1400"/>
              <a:buChar char="●"/>
              <a:defRPr>
                <a:solidFill>
                  <a:schemeClr val="dk1"/>
                </a:solidFill>
              </a:defRPr>
            </a:lvl7pPr>
            <a:lvl8pPr indent="-317500" lvl="7" marL="3657600" algn="r">
              <a:spcBef>
                <a:spcPts val="1600"/>
              </a:spcBef>
              <a:spcAft>
                <a:spcPts val="0"/>
              </a:spcAft>
              <a:buClr>
                <a:schemeClr val="dk1"/>
              </a:buClr>
              <a:buSzPts val="1400"/>
              <a:buChar char="○"/>
              <a:defRPr>
                <a:solidFill>
                  <a:schemeClr val="dk1"/>
                </a:solidFill>
              </a:defRPr>
            </a:lvl8pPr>
            <a:lvl9pPr indent="-317500" lvl="8" marL="4114800" algn="r">
              <a:spcBef>
                <a:spcPts val="1600"/>
              </a:spcBef>
              <a:spcAft>
                <a:spcPts val="1600"/>
              </a:spcAft>
              <a:buClr>
                <a:schemeClr val="dk1"/>
              </a:buClr>
              <a:buSzPts val="1400"/>
              <a:buChar char="■"/>
              <a:defRPr>
                <a:solidFill>
                  <a:schemeClr val="dk1"/>
                </a:solidFill>
              </a:defRPr>
            </a:lvl9pPr>
          </a:lstStyle>
          <a:p/>
        </p:txBody>
      </p:sp>
      <p:sp>
        <p:nvSpPr>
          <p:cNvPr id="54" name="Google Shape;54;p11"/>
          <p:cNvSpPr/>
          <p:nvPr/>
        </p:nvSpPr>
        <p:spPr>
          <a:xfrm rot="4870656">
            <a:off x="-1468609" y="1490227"/>
            <a:ext cx="5016120" cy="5749164"/>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rot="-9363942">
            <a:off x="6650825" y="355189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3">
    <p:bg>
      <p:bgPr>
        <a:solidFill>
          <a:schemeClr val="lt1"/>
        </a:solidFill>
      </p:bgPr>
    </p:bg>
    <p:spTree>
      <p:nvGrpSpPr>
        <p:cNvPr id="57" name="Shape 57"/>
        <p:cNvGrpSpPr/>
        <p:nvPr/>
      </p:nvGrpSpPr>
      <p:grpSpPr>
        <a:xfrm>
          <a:off x="0" y="0"/>
          <a:ext cx="0" cy="0"/>
          <a:chOff x="0" y="0"/>
          <a:chExt cx="0" cy="0"/>
        </a:xfrm>
      </p:grpSpPr>
      <p:sp>
        <p:nvSpPr>
          <p:cNvPr id="58" name="Google Shape;58;p13"/>
          <p:cNvSpPr txBox="1"/>
          <p:nvPr>
            <p:ph type="title"/>
          </p:nvPr>
        </p:nvSpPr>
        <p:spPr>
          <a:xfrm>
            <a:off x="740227" y="2927310"/>
            <a:ext cx="2444400" cy="486300"/>
          </a:xfrm>
          <a:prstGeom prst="rect">
            <a:avLst/>
          </a:prstGeom>
        </p:spPr>
        <p:txBody>
          <a:bodyPr anchorCtr="0" anchor="b" bIns="91425" lIns="91425" spcFirstLastPara="1" rIns="91425" wrap="square" tIns="91425">
            <a:no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59" name="Google Shape;59;p13"/>
          <p:cNvSpPr txBox="1"/>
          <p:nvPr>
            <p:ph idx="1" type="subTitle"/>
          </p:nvPr>
        </p:nvSpPr>
        <p:spPr>
          <a:xfrm>
            <a:off x="740225" y="3334130"/>
            <a:ext cx="1999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0" name="Google Shape;60;p13"/>
          <p:cNvSpPr txBox="1"/>
          <p:nvPr>
            <p:ph idx="2" type="title"/>
          </p:nvPr>
        </p:nvSpPr>
        <p:spPr>
          <a:xfrm>
            <a:off x="5044973" y="2927310"/>
            <a:ext cx="2444400" cy="486300"/>
          </a:xfrm>
          <a:prstGeom prst="rect">
            <a:avLst/>
          </a:prstGeom>
        </p:spPr>
        <p:txBody>
          <a:bodyPr anchorCtr="0" anchor="b" bIns="91425" lIns="91425" spcFirstLastPara="1" rIns="91425" wrap="square" tIns="91425">
            <a:no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61" name="Google Shape;61;p13"/>
          <p:cNvSpPr txBox="1"/>
          <p:nvPr>
            <p:ph idx="3" type="subTitle"/>
          </p:nvPr>
        </p:nvSpPr>
        <p:spPr>
          <a:xfrm>
            <a:off x="5044975" y="3334130"/>
            <a:ext cx="1999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2" name="Google Shape;62;p13"/>
          <p:cNvSpPr txBox="1"/>
          <p:nvPr>
            <p:ph idx="4" type="title"/>
          </p:nvPr>
        </p:nvSpPr>
        <p:spPr>
          <a:xfrm>
            <a:off x="2893406" y="2927310"/>
            <a:ext cx="2444400" cy="486300"/>
          </a:xfrm>
          <a:prstGeom prst="rect">
            <a:avLst/>
          </a:prstGeom>
        </p:spPr>
        <p:txBody>
          <a:bodyPr anchorCtr="0" anchor="b" bIns="91425" lIns="91425" spcFirstLastPara="1" rIns="91425" wrap="square" tIns="91425">
            <a:no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63" name="Google Shape;63;p13"/>
          <p:cNvSpPr txBox="1"/>
          <p:nvPr>
            <p:ph idx="5" type="subTitle"/>
          </p:nvPr>
        </p:nvSpPr>
        <p:spPr>
          <a:xfrm>
            <a:off x="2893399" y="3334130"/>
            <a:ext cx="1999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4" name="Google Shape;64;p13"/>
          <p:cNvSpPr txBox="1"/>
          <p:nvPr>
            <p:ph idx="6"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b="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 name="Google Shape;65;p13"/>
          <p:cNvSpPr txBox="1"/>
          <p:nvPr>
            <p:ph hasCustomPrompt="1" idx="7" type="title"/>
          </p:nvPr>
        </p:nvSpPr>
        <p:spPr>
          <a:xfrm>
            <a:off x="740227" y="2565676"/>
            <a:ext cx="1304700" cy="50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66" name="Google Shape;66;p13"/>
          <p:cNvSpPr txBox="1"/>
          <p:nvPr>
            <p:ph hasCustomPrompt="1" idx="8" type="title"/>
          </p:nvPr>
        </p:nvSpPr>
        <p:spPr>
          <a:xfrm>
            <a:off x="2893406" y="2565676"/>
            <a:ext cx="1304700" cy="50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67" name="Google Shape;67;p13"/>
          <p:cNvSpPr txBox="1"/>
          <p:nvPr>
            <p:ph hasCustomPrompt="1" idx="9" type="title"/>
          </p:nvPr>
        </p:nvSpPr>
        <p:spPr>
          <a:xfrm>
            <a:off x="5044973" y="2565676"/>
            <a:ext cx="1304700" cy="50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b="0"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68" name="Google Shape;68;p13"/>
          <p:cNvSpPr/>
          <p:nvPr/>
        </p:nvSpPr>
        <p:spPr>
          <a:xfrm>
            <a:off x="-1057800" y="-3476837"/>
            <a:ext cx="3624620" cy="4154314"/>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5337801" y="-2394675"/>
            <a:ext cx="5055800" cy="4960344"/>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9363942">
            <a:off x="967650" y="4245273"/>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solidFill>
          <a:schemeClr val="lt1"/>
        </a:solidFill>
      </p:bgPr>
    </p:bg>
    <p:spTree>
      <p:nvGrpSpPr>
        <p:cNvPr id="71" name="Shape 71"/>
        <p:cNvGrpSpPr/>
        <p:nvPr/>
      </p:nvGrpSpPr>
      <p:grpSpPr>
        <a:xfrm>
          <a:off x="0" y="0"/>
          <a:ext cx="0" cy="0"/>
          <a:chOff x="0" y="0"/>
          <a:chExt cx="0" cy="0"/>
        </a:xfrm>
      </p:grpSpPr>
      <p:sp>
        <p:nvSpPr>
          <p:cNvPr id="72" name="Google Shape;72;p14"/>
          <p:cNvSpPr/>
          <p:nvPr/>
        </p:nvSpPr>
        <p:spPr>
          <a:xfrm rot="-5775375">
            <a:off x="5016807" y="-1947584"/>
            <a:ext cx="7312137" cy="8380715"/>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ph type="title"/>
          </p:nvPr>
        </p:nvSpPr>
        <p:spPr>
          <a:xfrm>
            <a:off x="838200" y="1821840"/>
            <a:ext cx="77382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6500"/>
            </a:lvl1pPr>
            <a:lvl2pPr lvl="1" rtl="0" algn="r">
              <a:spcBef>
                <a:spcPts val="0"/>
              </a:spcBef>
              <a:spcAft>
                <a:spcPts val="0"/>
              </a:spcAft>
              <a:buSzPts val="5300"/>
              <a:buNone/>
              <a:defRPr sz="5300"/>
            </a:lvl2pPr>
            <a:lvl3pPr lvl="2" rtl="0" algn="r">
              <a:spcBef>
                <a:spcPts val="0"/>
              </a:spcBef>
              <a:spcAft>
                <a:spcPts val="0"/>
              </a:spcAft>
              <a:buSzPts val="5300"/>
              <a:buNone/>
              <a:defRPr sz="5300"/>
            </a:lvl3pPr>
            <a:lvl4pPr lvl="3" rtl="0" algn="r">
              <a:spcBef>
                <a:spcPts val="0"/>
              </a:spcBef>
              <a:spcAft>
                <a:spcPts val="0"/>
              </a:spcAft>
              <a:buSzPts val="5300"/>
              <a:buNone/>
              <a:defRPr sz="5300"/>
            </a:lvl4pPr>
            <a:lvl5pPr lvl="4" rtl="0" algn="r">
              <a:spcBef>
                <a:spcPts val="0"/>
              </a:spcBef>
              <a:spcAft>
                <a:spcPts val="0"/>
              </a:spcAft>
              <a:buSzPts val="5300"/>
              <a:buNone/>
              <a:defRPr sz="5300"/>
            </a:lvl5pPr>
            <a:lvl6pPr lvl="5" rtl="0" algn="r">
              <a:spcBef>
                <a:spcPts val="0"/>
              </a:spcBef>
              <a:spcAft>
                <a:spcPts val="0"/>
              </a:spcAft>
              <a:buSzPts val="5300"/>
              <a:buNone/>
              <a:defRPr sz="5300"/>
            </a:lvl6pPr>
            <a:lvl7pPr lvl="6" rtl="0" algn="r">
              <a:spcBef>
                <a:spcPts val="0"/>
              </a:spcBef>
              <a:spcAft>
                <a:spcPts val="0"/>
              </a:spcAft>
              <a:buSzPts val="5300"/>
              <a:buNone/>
              <a:defRPr sz="5300"/>
            </a:lvl7pPr>
            <a:lvl8pPr lvl="7" rtl="0" algn="r">
              <a:spcBef>
                <a:spcPts val="0"/>
              </a:spcBef>
              <a:spcAft>
                <a:spcPts val="0"/>
              </a:spcAft>
              <a:buSzPts val="5300"/>
              <a:buNone/>
              <a:defRPr sz="5300"/>
            </a:lvl8pPr>
            <a:lvl9pPr lvl="8" rtl="0" algn="r">
              <a:spcBef>
                <a:spcPts val="0"/>
              </a:spcBef>
              <a:spcAft>
                <a:spcPts val="0"/>
              </a:spcAft>
              <a:buSzPts val="5300"/>
              <a:buNone/>
              <a:defRPr sz="5300"/>
            </a:lvl9pPr>
          </a:lstStyle>
          <a:p/>
        </p:txBody>
      </p:sp>
      <p:sp>
        <p:nvSpPr>
          <p:cNvPr id="74" name="Google Shape;74;p14"/>
          <p:cNvSpPr txBox="1"/>
          <p:nvPr>
            <p:ph idx="1" type="subTitle"/>
          </p:nvPr>
        </p:nvSpPr>
        <p:spPr>
          <a:xfrm>
            <a:off x="5053800" y="2960605"/>
            <a:ext cx="3522600" cy="128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a:solidFill>
                  <a:schemeClr val="dk1"/>
                </a:solidFill>
              </a:defRPr>
            </a:lvl2pPr>
            <a:lvl3pPr lvl="2" rtl="0" algn="r">
              <a:lnSpc>
                <a:spcPct val="100000"/>
              </a:lnSpc>
              <a:spcBef>
                <a:spcPts val="1600"/>
              </a:spcBef>
              <a:spcAft>
                <a:spcPts val="0"/>
              </a:spcAft>
              <a:buNone/>
              <a:defRPr>
                <a:solidFill>
                  <a:schemeClr val="dk1"/>
                </a:solidFill>
              </a:defRPr>
            </a:lvl3pPr>
            <a:lvl4pPr lvl="3" rtl="0" algn="r">
              <a:lnSpc>
                <a:spcPct val="100000"/>
              </a:lnSpc>
              <a:spcBef>
                <a:spcPts val="1600"/>
              </a:spcBef>
              <a:spcAft>
                <a:spcPts val="0"/>
              </a:spcAft>
              <a:buNone/>
              <a:defRPr>
                <a:solidFill>
                  <a:schemeClr val="dk1"/>
                </a:solidFill>
              </a:defRPr>
            </a:lvl4pPr>
            <a:lvl5pPr lvl="4" rtl="0" algn="r">
              <a:lnSpc>
                <a:spcPct val="100000"/>
              </a:lnSpc>
              <a:spcBef>
                <a:spcPts val="1600"/>
              </a:spcBef>
              <a:spcAft>
                <a:spcPts val="0"/>
              </a:spcAft>
              <a:buNone/>
              <a:defRPr>
                <a:solidFill>
                  <a:schemeClr val="dk1"/>
                </a:solidFill>
              </a:defRPr>
            </a:lvl5pPr>
            <a:lvl6pPr lvl="5" rtl="0" algn="r">
              <a:lnSpc>
                <a:spcPct val="100000"/>
              </a:lnSpc>
              <a:spcBef>
                <a:spcPts val="1600"/>
              </a:spcBef>
              <a:spcAft>
                <a:spcPts val="0"/>
              </a:spcAft>
              <a:buNone/>
              <a:defRPr>
                <a:solidFill>
                  <a:schemeClr val="dk1"/>
                </a:solidFill>
              </a:defRPr>
            </a:lvl6pPr>
            <a:lvl7pPr lvl="6" rtl="0" algn="r">
              <a:lnSpc>
                <a:spcPct val="100000"/>
              </a:lnSpc>
              <a:spcBef>
                <a:spcPts val="1600"/>
              </a:spcBef>
              <a:spcAft>
                <a:spcPts val="0"/>
              </a:spcAft>
              <a:buNone/>
              <a:defRPr>
                <a:solidFill>
                  <a:schemeClr val="dk1"/>
                </a:solidFill>
              </a:defRPr>
            </a:lvl7pPr>
            <a:lvl8pPr lvl="7" rtl="0" algn="r">
              <a:lnSpc>
                <a:spcPct val="100000"/>
              </a:lnSpc>
              <a:spcBef>
                <a:spcPts val="1600"/>
              </a:spcBef>
              <a:spcAft>
                <a:spcPts val="0"/>
              </a:spcAft>
              <a:buNone/>
              <a:defRPr>
                <a:solidFill>
                  <a:schemeClr val="dk1"/>
                </a:solidFill>
              </a:defRPr>
            </a:lvl8pPr>
            <a:lvl9pPr lvl="8" rtl="0" algn="r">
              <a:lnSpc>
                <a:spcPct val="100000"/>
              </a:lnSpc>
              <a:spcBef>
                <a:spcPts val="1600"/>
              </a:spcBef>
              <a:spcAft>
                <a:spcPts val="1600"/>
              </a:spcAft>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096900" y="3436605"/>
            <a:ext cx="2950200" cy="1249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b="1" sz="2000"/>
            </a:lvl2pPr>
            <a:lvl3pPr lvl="2" algn="ctr">
              <a:spcBef>
                <a:spcPts val="0"/>
              </a:spcBef>
              <a:spcAft>
                <a:spcPts val="0"/>
              </a:spcAft>
              <a:buSzPts val="2000"/>
              <a:buNone/>
              <a:defRPr b="1" sz="2000"/>
            </a:lvl3pPr>
            <a:lvl4pPr lvl="3" algn="ctr">
              <a:spcBef>
                <a:spcPts val="0"/>
              </a:spcBef>
              <a:spcAft>
                <a:spcPts val="0"/>
              </a:spcAft>
              <a:buSzPts val="2000"/>
              <a:buNone/>
              <a:defRPr b="1" sz="2000"/>
            </a:lvl4pPr>
            <a:lvl5pPr lvl="4" algn="ctr">
              <a:spcBef>
                <a:spcPts val="0"/>
              </a:spcBef>
              <a:spcAft>
                <a:spcPts val="0"/>
              </a:spcAft>
              <a:buSzPts val="2000"/>
              <a:buNone/>
              <a:defRPr b="1" sz="2000"/>
            </a:lvl5pPr>
            <a:lvl6pPr lvl="5" algn="ctr">
              <a:spcBef>
                <a:spcPts val="0"/>
              </a:spcBef>
              <a:spcAft>
                <a:spcPts val="0"/>
              </a:spcAft>
              <a:buSzPts val="2000"/>
              <a:buNone/>
              <a:defRPr b="1" sz="2000"/>
            </a:lvl6pPr>
            <a:lvl7pPr lvl="6" algn="ctr">
              <a:spcBef>
                <a:spcPts val="0"/>
              </a:spcBef>
              <a:spcAft>
                <a:spcPts val="0"/>
              </a:spcAft>
              <a:buSzPts val="2000"/>
              <a:buNone/>
              <a:defRPr b="1" sz="2000"/>
            </a:lvl7pPr>
            <a:lvl8pPr lvl="7" algn="ctr">
              <a:spcBef>
                <a:spcPts val="0"/>
              </a:spcBef>
              <a:spcAft>
                <a:spcPts val="0"/>
              </a:spcAft>
              <a:buSzPts val="2000"/>
              <a:buNone/>
              <a:defRPr b="1" sz="2000"/>
            </a:lvl8pPr>
            <a:lvl9pPr lvl="8" algn="ctr">
              <a:spcBef>
                <a:spcPts val="0"/>
              </a:spcBef>
              <a:spcAft>
                <a:spcPts val="0"/>
              </a:spcAft>
              <a:buSzPts val="2000"/>
              <a:buNone/>
              <a:defRPr b="1" sz="2000"/>
            </a:lvl9pPr>
          </a:lstStyle>
          <a:p/>
        </p:txBody>
      </p:sp>
      <p:sp>
        <p:nvSpPr>
          <p:cNvPr id="77" name="Google Shape;77;p15"/>
          <p:cNvSpPr txBox="1"/>
          <p:nvPr>
            <p:ph idx="1" type="subTitle"/>
          </p:nvPr>
        </p:nvSpPr>
        <p:spPr>
          <a:xfrm>
            <a:off x="1538400" y="1617050"/>
            <a:ext cx="6067200" cy="216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defRPr>
            </a:lvl1pPr>
            <a:lvl2pPr lvl="1" rtl="0" algn="ctr">
              <a:spcBef>
                <a:spcPts val="1600"/>
              </a:spcBef>
              <a:spcAft>
                <a:spcPts val="0"/>
              </a:spcAft>
              <a:buClr>
                <a:schemeClr val="dk1"/>
              </a:buClr>
              <a:buSzPts val="2500"/>
              <a:buNone/>
              <a:defRPr b="1" sz="2500">
                <a:solidFill>
                  <a:schemeClr val="dk1"/>
                </a:solidFill>
              </a:defRPr>
            </a:lvl2pPr>
            <a:lvl3pPr lvl="2" rtl="0" algn="ctr">
              <a:spcBef>
                <a:spcPts val="1600"/>
              </a:spcBef>
              <a:spcAft>
                <a:spcPts val="0"/>
              </a:spcAft>
              <a:buClr>
                <a:schemeClr val="dk1"/>
              </a:buClr>
              <a:buSzPts val="2500"/>
              <a:buNone/>
              <a:defRPr b="1" sz="2500">
                <a:solidFill>
                  <a:schemeClr val="dk1"/>
                </a:solidFill>
              </a:defRPr>
            </a:lvl3pPr>
            <a:lvl4pPr lvl="3" rtl="0" algn="ctr">
              <a:spcBef>
                <a:spcPts val="1600"/>
              </a:spcBef>
              <a:spcAft>
                <a:spcPts val="0"/>
              </a:spcAft>
              <a:buClr>
                <a:schemeClr val="dk1"/>
              </a:buClr>
              <a:buSzPts val="2500"/>
              <a:buNone/>
              <a:defRPr b="1" sz="2500">
                <a:solidFill>
                  <a:schemeClr val="dk1"/>
                </a:solidFill>
              </a:defRPr>
            </a:lvl4pPr>
            <a:lvl5pPr lvl="4" rtl="0" algn="ctr">
              <a:spcBef>
                <a:spcPts val="1600"/>
              </a:spcBef>
              <a:spcAft>
                <a:spcPts val="0"/>
              </a:spcAft>
              <a:buClr>
                <a:schemeClr val="dk1"/>
              </a:buClr>
              <a:buSzPts val="2500"/>
              <a:buNone/>
              <a:defRPr b="1" sz="2500">
                <a:solidFill>
                  <a:schemeClr val="dk1"/>
                </a:solidFill>
              </a:defRPr>
            </a:lvl5pPr>
            <a:lvl6pPr lvl="5" rtl="0" algn="ctr">
              <a:spcBef>
                <a:spcPts val="1600"/>
              </a:spcBef>
              <a:spcAft>
                <a:spcPts val="0"/>
              </a:spcAft>
              <a:buClr>
                <a:schemeClr val="dk1"/>
              </a:buClr>
              <a:buSzPts val="2500"/>
              <a:buNone/>
              <a:defRPr b="1" sz="2500">
                <a:solidFill>
                  <a:schemeClr val="dk1"/>
                </a:solidFill>
              </a:defRPr>
            </a:lvl6pPr>
            <a:lvl7pPr lvl="6" rtl="0" algn="ctr">
              <a:spcBef>
                <a:spcPts val="1600"/>
              </a:spcBef>
              <a:spcAft>
                <a:spcPts val="0"/>
              </a:spcAft>
              <a:buClr>
                <a:schemeClr val="dk1"/>
              </a:buClr>
              <a:buSzPts val="2500"/>
              <a:buNone/>
              <a:defRPr b="1" sz="2500">
                <a:solidFill>
                  <a:schemeClr val="dk1"/>
                </a:solidFill>
              </a:defRPr>
            </a:lvl7pPr>
            <a:lvl8pPr lvl="7" rtl="0" algn="ctr">
              <a:spcBef>
                <a:spcPts val="1600"/>
              </a:spcBef>
              <a:spcAft>
                <a:spcPts val="0"/>
              </a:spcAft>
              <a:buClr>
                <a:schemeClr val="dk1"/>
              </a:buClr>
              <a:buSzPts val="2500"/>
              <a:buNone/>
              <a:defRPr b="1" sz="2500">
                <a:solidFill>
                  <a:schemeClr val="dk1"/>
                </a:solidFill>
              </a:defRPr>
            </a:lvl8pPr>
            <a:lvl9pPr lvl="8" rtl="0" algn="ctr">
              <a:spcBef>
                <a:spcPts val="1600"/>
              </a:spcBef>
              <a:spcAft>
                <a:spcPts val="1600"/>
              </a:spcAft>
              <a:buClr>
                <a:schemeClr val="dk1"/>
              </a:buClr>
              <a:buSzPts val="2500"/>
              <a:buNone/>
              <a:defRPr b="1" sz="2500">
                <a:solidFill>
                  <a:schemeClr val="dk1"/>
                </a:solidFill>
              </a:defRPr>
            </a:lvl9pPr>
          </a:lstStyle>
          <a:p/>
        </p:txBody>
      </p:sp>
      <p:sp>
        <p:nvSpPr>
          <p:cNvPr id="78" name="Google Shape;78;p15"/>
          <p:cNvSpPr/>
          <p:nvPr/>
        </p:nvSpPr>
        <p:spPr>
          <a:xfrm rot="-5775405">
            <a:off x="6111747" y="2204314"/>
            <a:ext cx="5170260" cy="5925830"/>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552699">
            <a:off x="-1285949" y="-1984279"/>
            <a:ext cx="3651914" cy="4185597"/>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bg>
      <p:bgPr>
        <a:solidFill>
          <a:schemeClr val="lt1"/>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16"/>
          <p:cNvSpPr txBox="1"/>
          <p:nvPr>
            <p:ph idx="2" type="title"/>
          </p:nvPr>
        </p:nvSpPr>
        <p:spPr>
          <a:xfrm>
            <a:off x="759940" y="34836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3" name="Google Shape;83;p16"/>
          <p:cNvSpPr txBox="1"/>
          <p:nvPr>
            <p:ph idx="1" type="subTitle"/>
          </p:nvPr>
        </p:nvSpPr>
        <p:spPr>
          <a:xfrm>
            <a:off x="893080" y="4096537"/>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4" name="Google Shape;84;p16"/>
          <p:cNvSpPr txBox="1"/>
          <p:nvPr>
            <p:ph idx="3" type="title"/>
          </p:nvPr>
        </p:nvSpPr>
        <p:spPr>
          <a:xfrm>
            <a:off x="3408900" y="34835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6"/>
          <p:cNvSpPr txBox="1"/>
          <p:nvPr>
            <p:ph idx="4" type="subTitle"/>
          </p:nvPr>
        </p:nvSpPr>
        <p:spPr>
          <a:xfrm>
            <a:off x="3542039" y="4096537"/>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6" name="Google Shape;86;p16"/>
          <p:cNvSpPr txBox="1"/>
          <p:nvPr>
            <p:ph idx="5" type="title"/>
          </p:nvPr>
        </p:nvSpPr>
        <p:spPr>
          <a:xfrm>
            <a:off x="6076910" y="34835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6"/>
          <p:cNvSpPr txBox="1"/>
          <p:nvPr>
            <p:ph idx="6" type="subTitle"/>
          </p:nvPr>
        </p:nvSpPr>
        <p:spPr>
          <a:xfrm>
            <a:off x="6210049" y="4096537"/>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8" name="Google Shape;88;p16"/>
          <p:cNvSpPr/>
          <p:nvPr/>
        </p:nvSpPr>
        <p:spPr>
          <a:xfrm rot="7495913">
            <a:off x="-2018421" y="3559500"/>
            <a:ext cx="3591667" cy="3523855"/>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
    <p:bg>
      <p:bgPr>
        <a:solidFill>
          <a:schemeClr val="lt1"/>
        </a:solidFill>
      </p:bgPr>
    </p:bg>
    <p:spTree>
      <p:nvGrpSpPr>
        <p:cNvPr id="89" name="Shape 89"/>
        <p:cNvGrpSpPr/>
        <p:nvPr/>
      </p:nvGrpSpPr>
      <p:grpSpPr>
        <a:xfrm>
          <a:off x="0" y="0"/>
          <a:ext cx="0" cy="0"/>
          <a:chOff x="0" y="0"/>
          <a:chExt cx="0" cy="0"/>
        </a:xfrm>
      </p:grpSpPr>
      <p:sp>
        <p:nvSpPr>
          <p:cNvPr id="90" name="Google Shape;90;p17"/>
          <p:cNvSpPr/>
          <p:nvPr/>
        </p:nvSpPr>
        <p:spPr>
          <a:xfrm flipH="1">
            <a:off x="5844901" y="-3079450"/>
            <a:ext cx="5055800" cy="4960344"/>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9363942">
            <a:off x="-863200" y="4286173"/>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3" name="Google Shape;93;p17"/>
          <p:cNvSpPr txBox="1"/>
          <p:nvPr>
            <p:ph idx="2" type="title"/>
          </p:nvPr>
        </p:nvSpPr>
        <p:spPr>
          <a:xfrm>
            <a:off x="1512415" y="29502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7"/>
          <p:cNvSpPr txBox="1"/>
          <p:nvPr>
            <p:ph idx="1" type="subTitle"/>
          </p:nvPr>
        </p:nvSpPr>
        <p:spPr>
          <a:xfrm>
            <a:off x="1645465" y="35632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5" name="Google Shape;95;p17"/>
          <p:cNvSpPr txBox="1"/>
          <p:nvPr>
            <p:ph idx="3" type="title"/>
          </p:nvPr>
        </p:nvSpPr>
        <p:spPr>
          <a:xfrm>
            <a:off x="5305385" y="29501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7"/>
          <p:cNvSpPr txBox="1"/>
          <p:nvPr>
            <p:ph idx="4" type="subTitle"/>
          </p:nvPr>
        </p:nvSpPr>
        <p:spPr>
          <a:xfrm>
            <a:off x="5438435" y="35632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7" name="Google Shape;97;p17"/>
          <p:cNvSpPr txBox="1"/>
          <p:nvPr>
            <p:ph idx="5" type="title"/>
          </p:nvPr>
        </p:nvSpPr>
        <p:spPr>
          <a:xfrm>
            <a:off x="1512415" y="15024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7"/>
          <p:cNvSpPr txBox="1"/>
          <p:nvPr>
            <p:ph idx="6" type="subTitle"/>
          </p:nvPr>
        </p:nvSpPr>
        <p:spPr>
          <a:xfrm>
            <a:off x="1645465" y="21154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9" name="Google Shape;99;p17"/>
          <p:cNvSpPr txBox="1"/>
          <p:nvPr>
            <p:ph idx="7" type="title"/>
          </p:nvPr>
        </p:nvSpPr>
        <p:spPr>
          <a:xfrm>
            <a:off x="5305385" y="15023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7"/>
          <p:cNvSpPr txBox="1"/>
          <p:nvPr>
            <p:ph idx="8" type="subTitle"/>
          </p:nvPr>
        </p:nvSpPr>
        <p:spPr>
          <a:xfrm>
            <a:off x="5438435" y="21154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cxnSp>
        <p:nvCxnSpPr>
          <p:cNvPr id="101" name="Google Shape;101;p17"/>
          <p:cNvCxnSpPr/>
          <p:nvPr/>
        </p:nvCxnSpPr>
        <p:spPr>
          <a:xfrm rot="10800000">
            <a:off x="-154175" y="4268100"/>
            <a:ext cx="0" cy="916200"/>
          </a:xfrm>
          <a:prstGeom prst="straightConnector1">
            <a:avLst/>
          </a:prstGeom>
          <a:noFill/>
          <a:ln cap="flat" cmpd="sng" w="114300">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
    <p:bg>
      <p:bgPr>
        <a:solidFill>
          <a:schemeClr val="lt1"/>
        </a:solidFill>
      </p:bgPr>
    </p:bg>
    <p:spTree>
      <p:nvGrpSpPr>
        <p:cNvPr id="102" name="Shape 102"/>
        <p:cNvGrpSpPr/>
        <p:nvPr/>
      </p:nvGrpSpPr>
      <p:grpSpPr>
        <a:xfrm>
          <a:off x="0" y="0"/>
          <a:ext cx="0" cy="0"/>
          <a:chOff x="0" y="0"/>
          <a:chExt cx="0" cy="0"/>
        </a:xfrm>
      </p:grpSpPr>
      <p:sp>
        <p:nvSpPr>
          <p:cNvPr id="103" name="Google Shape;103;p18"/>
          <p:cNvSpPr txBox="1"/>
          <p:nvPr>
            <p:ph type="ctrTitle"/>
          </p:nvPr>
        </p:nvSpPr>
        <p:spPr>
          <a:xfrm>
            <a:off x="1359700" y="1002979"/>
            <a:ext cx="2966100" cy="63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04" name="Google Shape;104;p18"/>
          <p:cNvSpPr txBox="1"/>
          <p:nvPr>
            <p:ph idx="1" type="subTitle"/>
          </p:nvPr>
        </p:nvSpPr>
        <p:spPr>
          <a:xfrm>
            <a:off x="1372450" y="3248425"/>
            <a:ext cx="2558700" cy="1281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None/>
              <a:defRPr sz="14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05" name="Google Shape;105;p18"/>
          <p:cNvSpPr/>
          <p:nvPr/>
        </p:nvSpPr>
        <p:spPr>
          <a:xfrm flipH="1">
            <a:off x="5734638" y="1878400"/>
            <a:ext cx="5055800" cy="4960344"/>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9363942">
            <a:off x="-1838437" y="-1596802"/>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bg>
      <p:bgPr>
        <a:solidFill>
          <a:schemeClr val="lt1"/>
        </a:soli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987564" y="29502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9" name="Google Shape;109;p19"/>
          <p:cNvSpPr txBox="1"/>
          <p:nvPr>
            <p:ph idx="1" type="subTitle"/>
          </p:nvPr>
        </p:nvSpPr>
        <p:spPr>
          <a:xfrm>
            <a:off x="1120614" y="35632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0" name="Google Shape;110;p19"/>
          <p:cNvSpPr txBox="1"/>
          <p:nvPr>
            <p:ph idx="2" type="title"/>
          </p:nvPr>
        </p:nvSpPr>
        <p:spPr>
          <a:xfrm>
            <a:off x="3408933" y="29501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9"/>
          <p:cNvSpPr txBox="1"/>
          <p:nvPr>
            <p:ph idx="3" type="subTitle"/>
          </p:nvPr>
        </p:nvSpPr>
        <p:spPr>
          <a:xfrm>
            <a:off x="3541983" y="3563249"/>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2" name="Google Shape;112;p19"/>
          <p:cNvSpPr txBox="1"/>
          <p:nvPr>
            <p:ph idx="4" type="title"/>
          </p:nvPr>
        </p:nvSpPr>
        <p:spPr>
          <a:xfrm>
            <a:off x="987564" y="15024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3" name="Google Shape;113;p19"/>
          <p:cNvSpPr txBox="1"/>
          <p:nvPr>
            <p:ph idx="5" type="subTitle"/>
          </p:nvPr>
        </p:nvSpPr>
        <p:spPr>
          <a:xfrm>
            <a:off x="1120614" y="212356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4" name="Google Shape;114;p19"/>
          <p:cNvSpPr txBox="1"/>
          <p:nvPr>
            <p:ph idx="6" type="title"/>
          </p:nvPr>
        </p:nvSpPr>
        <p:spPr>
          <a:xfrm>
            <a:off x="3408933" y="150230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5" name="Google Shape;115;p19"/>
          <p:cNvSpPr txBox="1"/>
          <p:nvPr>
            <p:ph idx="7" type="subTitle"/>
          </p:nvPr>
        </p:nvSpPr>
        <p:spPr>
          <a:xfrm>
            <a:off x="3541983" y="212356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6" name="Google Shape;116;p19"/>
          <p:cNvSpPr txBox="1"/>
          <p:nvPr>
            <p:ph idx="8"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7" name="Google Shape;117;p19"/>
          <p:cNvSpPr txBox="1"/>
          <p:nvPr>
            <p:ph idx="9" type="title"/>
          </p:nvPr>
        </p:nvSpPr>
        <p:spPr>
          <a:xfrm>
            <a:off x="5830236" y="29502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8" name="Google Shape;118;p19"/>
          <p:cNvSpPr txBox="1"/>
          <p:nvPr>
            <p:ph idx="13" type="subTitle"/>
          </p:nvPr>
        </p:nvSpPr>
        <p:spPr>
          <a:xfrm>
            <a:off x="5963286" y="3563374"/>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9" name="Google Shape;119;p19"/>
          <p:cNvSpPr txBox="1"/>
          <p:nvPr>
            <p:ph idx="14" type="title"/>
          </p:nvPr>
        </p:nvSpPr>
        <p:spPr>
          <a:xfrm>
            <a:off x="5830236" y="150242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0" name="Google Shape;120;p19"/>
          <p:cNvSpPr txBox="1"/>
          <p:nvPr>
            <p:ph idx="15" type="subTitle"/>
          </p:nvPr>
        </p:nvSpPr>
        <p:spPr>
          <a:xfrm>
            <a:off x="5963286" y="2123687"/>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1" name="Google Shape;121;p19"/>
          <p:cNvSpPr/>
          <p:nvPr/>
        </p:nvSpPr>
        <p:spPr>
          <a:xfrm>
            <a:off x="-2170475" y="2194100"/>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rot="-521989">
            <a:off x="8222581" y="-2112862"/>
            <a:ext cx="3591586" cy="3523776"/>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9">
    <p:bg>
      <p:bgPr>
        <a:solidFill>
          <a:schemeClr val="lt1"/>
        </a:solidFill>
      </p:bgPr>
    </p:bg>
    <p:spTree>
      <p:nvGrpSpPr>
        <p:cNvPr id="123" name="Shape 123"/>
        <p:cNvGrpSpPr/>
        <p:nvPr/>
      </p:nvGrpSpPr>
      <p:grpSpPr>
        <a:xfrm>
          <a:off x="0" y="0"/>
          <a:ext cx="0" cy="0"/>
          <a:chOff x="0" y="0"/>
          <a:chExt cx="0" cy="0"/>
        </a:xfrm>
      </p:grpSpPr>
      <p:sp>
        <p:nvSpPr>
          <p:cNvPr id="124" name="Google Shape;124;p20"/>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20"/>
          <p:cNvSpPr txBox="1"/>
          <p:nvPr>
            <p:ph idx="2" type="title"/>
          </p:nvPr>
        </p:nvSpPr>
        <p:spPr>
          <a:xfrm>
            <a:off x="1629137" y="3035950"/>
            <a:ext cx="2554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20"/>
          <p:cNvSpPr txBox="1"/>
          <p:nvPr>
            <p:ph idx="1" type="subTitle"/>
          </p:nvPr>
        </p:nvSpPr>
        <p:spPr>
          <a:xfrm>
            <a:off x="1775323" y="3668025"/>
            <a:ext cx="22620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p20"/>
          <p:cNvSpPr txBox="1"/>
          <p:nvPr>
            <p:ph idx="3" type="title"/>
          </p:nvPr>
        </p:nvSpPr>
        <p:spPr>
          <a:xfrm>
            <a:off x="4960663" y="3035825"/>
            <a:ext cx="2554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 name="Google Shape;128;p20"/>
          <p:cNvSpPr txBox="1"/>
          <p:nvPr>
            <p:ph idx="4" type="subTitle"/>
          </p:nvPr>
        </p:nvSpPr>
        <p:spPr>
          <a:xfrm>
            <a:off x="5106849" y="3668025"/>
            <a:ext cx="22620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9" name="Google Shape;129;p20"/>
          <p:cNvSpPr/>
          <p:nvPr/>
        </p:nvSpPr>
        <p:spPr>
          <a:xfrm>
            <a:off x="-2746575" y="3077175"/>
            <a:ext cx="5294260" cy="468468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rot="-9363942">
            <a:off x="-3045300" y="170694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2699906">
            <a:off x="8169671" y="3211143"/>
            <a:ext cx="3413571" cy="321169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rot="-21887">
            <a:off x="3111270" y="2272415"/>
            <a:ext cx="2921459" cy="741316"/>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sz="4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16" name="Google Shape;16;p3"/>
          <p:cNvSpPr txBox="1"/>
          <p:nvPr>
            <p:ph hasCustomPrompt="1" idx="2" type="title"/>
          </p:nvPr>
        </p:nvSpPr>
        <p:spPr>
          <a:xfrm rot="-21855">
            <a:off x="3423310" y="1529360"/>
            <a:ext cx="2076342" cy="741316"/>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rot="-22116">
            <a:off x="2869915" y="3007424"/>
            <a:ext cx="3404170" cy="741316"/>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800">
                <a:solidFill>
                  <a:schemeClr val="dk1"/>
                </a:solidFill>
              </a:defRPr>
            </a:lvl1pPr>
            <a:lvl2pPr lvl="1"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rtl="0"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p:txBody>
      </p:sp>
      <p:sp>
        <p:nvSpPr>
          <p:cNvPr id="18" name="Google Shape;18;p3"/>
          <p:cNvSpPr/>
          <p:nvPr/>
        </p:nvSpPr>
        <p:spPr>
          <a:xfrm>
            <a:off x="6787575" y="2479725"/>
            <a:ext cx="3198545" cy="2829436"/>
          </a:xfrm>
          <a:custGeom>
            <a:rect b="b" l="l" r="r" t="t"/>
            <a:pathLst>
              <a:path extrusionOk="0" h="66407" w="75070">
                <a:moveTo>
                  <a:pt x="42350" y="1"/>
                </a:moveTo>
                <a:cubicBezTo>
                  <a:pt x="39653" y="1"/>
                  <a:pt x="36957" y="967"/>
                  <a:pt x="34091" y="2345"/>
                </a:cubicBezTo>
                <a:cubicBezTo>
                  <a:pt x="31468" y="2961"/>
                  <a:pt x="28952" y="4085"/>
                  <a:pt x="26838" y="5691"/>
                </a:cubicBezTo>
                <a:cubicBezTo>
                  <a:pt x="20655" y="10321"/>
                  <a:pt x="18567" y="21750"/>
                  <a:pt x="16533" y="28736"/>
                </a:cubicBezTo>
                <a:cubicBezTo>
                  <a:pt x="14070" y="37060"/>
                  <a:pt x="2963" y="37274"/>
                  <a:pt x="1678" y="46374"/>
                </a:cubicBezTo>
                <a:cubicBezTo>
                  <a:pt x="1" y="58851"/>
                  <a:pt x="11906" y="66406"/>
                  <a:pt x="22803" y="66406"/>
                </a:cubicBezTo>
                <a:cubicBezTo>
                  <a:pt x="23384" y="66406"/>
                  <a:pt x="23963" y="66385"/>
                  <a:pt x="24536" y="66342"/>
                </a:cubicBezTo>
                <a:cubicBezTo>
                  <a:pt x="39685" y="64923"/>
                  <a:pt x="52880" y="63959"/>
                  <a:pt x="64925" y="54003"/>
                </a:cubicBezTo>
                <a:cubicBezTo>
                  <a:pt x="68565" y="51005"/>
                  <a:pt x="71295" y="47472"/>
                  <a:pt x="72821" y="43725"/>
                </a:cubicBezTo>
                <a:cubicBezTo>
                  <a:pt x="73758" y="41744"/>
                  <a:pt x="74373" y="39736"/>
                  <a:pt x="74587" y="38077"/>
                </a:cubicBezTo>
                <a:cubicBezTo>
                  <a:pt x="75069" y="35079"/>
                  <a:pt x="74266" y="32884"/>
                  <a:pt x="72794" y="31038"/>
                </a:cubicBezTo>
                <a:cubicBezTo>
                  <a:pt x="71723" y="28736"/>
                  <a:pt x="69984" y="26568"/>
                  <a:pt x="67495" y="24587"/>
                </a:cubicBezTo>
                <a:cubicBezTo>
                  <a:pt x="63158" y="21241"/>
                  <a:pt x="59224" y="17682"/>
                  <a:pt x="56414" y="13078"/>
                </a:cubicBezTo>
                <a:cubicBezTo>
                  <a:pt x="54138" y="8983"/>
                  <a:pt x="53416" y="5824"/>
                  <a:pt x="50124" y="3041"/>
                </a:cubicBezTo>
                <a:cubicBezTo>
                  <a:pt x="47435" y="859"/>
                  <a:pt x="44892" y="1"/>
                  <a:pt x="42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573575" y="-1213600"/>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9363942">
            <a:off x="-2016600" y="170209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bg>
      <p:bgPr>
        <a:solidFill>
          <a:schemeClr val="lt1"/>
        </a:solidFill>
      </p:bgPr>
    </p:bg>
    <p:spTree>
      <p:nvGrpSpPr>
        <p:cNvPr id="132" name="Shape 132"/>
        <p:cNvGrpSpPr/>
        <p:nvPr/>
      </p:nvGrpSpPr>
      <p:grpSpPr>
        <a:xfrm>
          <a:off x="0" y="0"/>
          <a:ext cx="0" cy="0"/>
          <a:chOff x="0" y="0"/>
          <a:chExt cx="0" cy="0"/>
        </a:xfrm>
      </p:grpSpPr>
      <p:sp>
        <p:nvSpPr>
          <p:cNvPr id="133" name="Google Shape;133;p21"/>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4" name="Google Shape;134;p21"/>
          <p:cNvSpPr txBox="1"/>
          <p:nvPr>
            <p:ph idx="2" type="title"/>
          </p:nvPr>
        </p:nvSpPr>
        <p:spPr>
          <a:xfrm>
            <a:off x="112240" y="2264363"/>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5" name="Google Shape;135;p21"/>
          <p:cNvSpPr txBox="1"/>
          <p:nvPr>
            <p:ph idx="1" type="subTitle"/>
          </p:nvPr>
        </p:nvSpPr>
        <p:spPr>
          <a:xfrm>
            <a:off x="245290" y="288221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36" name="Google Shape;136;p21"/>
          <p:cNvSpPr txBox="1"/>
          <p:nvPr>
            <p:ph idx="3" type="title"/>
          </p:nvPr>
        </p:nvSpPr>
        <p:spPr>
          <a:xfrm>
            <a:off x="2305010" y="2264363"/>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21"/>
          <p:cNvSpPr txBox="1"/>
          <p:nvPr>
            <p:ph idx="4" type="subTitle"/>
          </p:nvPr>
        </p:nvSpPr>
        <p:spPr>
          <a:xfrm>
            <a:off x="2438060" y="288221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38" name="Google Shape;138;p21"/>
          <p:cNvSpPr txBox="1"/>
          <p:nvPr>
            <p:ph idx="5" type="title"/>
          </p:nvPr>
        </p:nvSpPr>
        <p:spPr>
          <a:xfrm>
            <a:off x="4512790" y="2264363"/>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21"/>
          <p:cNvSpPr txBox="1"/>
          <p:nvPr>
            <p:ph idx="6" type="subTitle"/>
          </p:nvPr>
        </p:nvSpPr>
        <p:spPr>
          <a:xfrm>
            <a:off x="4645840" y="288221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0" name="Google Shape;140;p21"/>
          <p:cNvSpPr txBox="1"/>
          <p:nvPr>
            <p:ph idx="7" type="title"/>
          </p:nvPr>
        </p:nvSpPr>
        <p:spPr>
          <a:xfrm>
            <a:off x="6705560" y="2264363"/>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21"/>
          <p:cNvSpPr txBox="1"/>
          <p:nvPr>
            <p:ph idx="8" type="subTitle"/>
          </p:nvPr>
        </p:nvSpPr>
        <p:spPr>
          <a:xfrm>
            <a:off x="6838610" y="2882212"/>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p21"/>
          <p:cNvSpPr/>
          <p:nvPr/>
        </p:nvSpPr>
        <p:spPr>
          <a:xfrm rot="-9363942">
            <a:off x="2469625" y="398034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rot="10430029">
            <a:off x="7103003" y="-1511046"/>
            <a:ext cx="3398014" cy="389459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bg>
      <p:bgPr>
        <a:solidFill>
          <a:schemeClr val="lt1"/>
        </a:solidFill>
      </p:bgPr>
    </p:bg>
    <p:spTree>
      <p:nvGrpSpPr>
        <p:cNvPr id="144" name="Shape 144"/>
        <p:cNvGrpSpPr/>
        <p:nvPr/>
      </p:nvGrpSpPr>
      <p:grpSpPr>
        <a:xfrm>
          <a:off x="0" y="0"/>
          <a:ext cx="0" cy="0"/>
          <a:chOff x="0" y="0"/>
          <a:chExt cx="0" cy="0"/>
        </a:xfrm>
      </p:grpSpPr>
      <p:sp>
        <p:nvSpPr>
          <p:cNvPr id="145" name="Google Shape;145;p22"/>
          <p:cNvSpPr/>
          <p:nvPr/>
        </p:nvSpPr>
        <p:spPr>
          <a:xfrm rot="-1054092">
            <a:off x="-1692369" y="2071346"/>
            <a:ext cx="5016066" cy="5749102"/>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rot="-3118107">
            <a:off x="5797353" y="-2074662"/>
            <a:ext cx="3083891" cy="3534563"/>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rot="-9363942">
            <a:off x="6089375" y="3244023"/>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148" name="Google Shape;148;p22"/>
          <p:cNvSpPr txBox="1"/>
          <p:nvPr>
            <p:ph hasCustomPrompt="1" type="title"/>
          </p:nvPr>
        </p:nvSpPr>
        <p:spPr>
          <a:xfrm>
            <a:off x="1026450" y="8775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49" name="Google Shape;149;p22"/>
          <p:cNvSpPr txBox="1"/>
          <p:nvPr>
            <p:ph idx="1" type="body"/>
          </p:nvPr>
        </p:nvSpPr>
        <p:spPr>
          <a:xfrm>
            <a:off x="1026450" y="27236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50" name="Google Shape;150;p22"/>
          <p:cNvSpPr txBox="1"/>
          <p:nvPr>
            <p:ph hasCustomPrompt="1" idx="2" type="title"/>
          </p:nvPr>
        </p:nvSpPr>
        <p:spPr>
          <a:xfrm>
            <a:off x="3390150" y="8775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51" name="Google Shape;151;p22"/>
          <p:cNvSpPr txBox="1"/>
          <p:nvPr>
            <p:ph idx="3" type="body"/>
          </p:nvPr>
        </p:nvSpPr>
        <p:spPr>
          <a:xfrm>
            <a:off x="3390150" y="27236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52" name="Google Shape;152;p22"/>
          <p:cNvSpPr txBox="1"/>
          <p:nvPr>
            <p:ph hasCustomPrompt="1" idx="4" type="title"/>
          </p:nvPr>
        </p:nvSpPr>
        <p:spPr>
          <a:xfrm>
            <a:off x="5753850" y="8775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53" name="Google Shape;153;p22"/>
          <p:cNvSpPr txBox="1"/>
          <p:nvPr>
            <p:ph idx="5" type="body"/>
          </p:nvPr>
        </p:nvSpPr>
        <p:spPr>
          <a:xfrm>
            <a:off x="5753850" y="27236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
    <p:bg>
      <p:bgPr>
        <a:solidFill>
          <a:schemeClr val="lt1"/>
        </a:solidFill>
      </p:bgPr>
    </p:bg>
    <p:spTree>
      <p:nvGrpSpPr>
        <p:cNvPr id="154" name="Shape 154"/>
        <p:cNvGrpSpPr/>
        <p:nvPr/>
      </p:nvGrpSpPr>
      <p:grpSpPr>
        <a:xfrm>
          <a:off x="0" y="0"/>
          <a:ext cx="0" cy="0"/>
          <a:chOff x="0" y="0"/>
          <a:chExt cx="0" cy="0"/>
        </a:xfrm>
      </p:grpSpPr>
      <p:sp>
        <p:nvSpPr>
          <p:cNvPr id="155" name="Google Shape;155;p23"/>
          <p:cNvSpPr txBox="1"/>
          <p:nvPr>
            <p:ph type="title"/>
          </p:nvPr>
        </p:nvSpPr>
        <p:spPr>
          <a:xfrm>
            <a:off x="5352002" y="118489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6" name="Google Shape;156;p23"/>
          <p:cNvSpPr txBox="1"/>
          <p:nvPr>
            <p:ph idx="1" type="subTitle"/>
          </p:nvPr>
        </p:nvSpPr>
        <p:spPr>
          <a:xfrm>
            <a:off x="5341802" y="1775173"/>
            <a:ext cx="23466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7" name="Google Shape;157;p23"/>
          <p:cNvSpPr txBox="1"/>
          <p:nvPr>
            <p:ph idx="2" type="title"/>
          </p:nvPr>
        </p:nvSpPr>
        <p:spPr>
          <a:xfrm>
            <a:off x="5352002" y="308989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58" name="Google Shape;158;p23"/>
          <p:cNvSpPr txBox="1"/>
          <p:nvPr>
            <p:ph idx="3" type="subTitle"/>
          </p:nvPr>
        </p:nvSpPr>
        <p:spPr>
          <a:xfrm>
            <a:off x="5341802" y="3680173"/>
            <a:ext cx="23466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nvSpPr>
        <p:spPr>
          <a:xfrm>
            <a:off x="7563575" y="-917272"/>
            <a:ext cx="2907050" cy="257233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rot="3378864">
            <a:off x="7569015" y="2761488"/>
            <a:ext cx="4209232" cy="4824359"/>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bg>
      <p:bgPr>
        <a:solidFill>
          <a:schemeClr val="lt1"/>
        </a:solid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5" name="Google Shape;165;p25"/>
          <p:cNvSpPr/>
          <p:nvPr/>
        </p:nvSpPr>
        <p:spPr>
          <a:xfrm>
            <a:off x="7743075" y="-1748650"/>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1480850" y="3427722"/>
            <a:ext cx="1939034" cy="171577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bg>
      <p:bgPr>
        <a:solidFill>
          <a:schemeClr val="lt1"/>
        </a:solidFill>
      </p:bgPr>
    </p:bg>
    <p:spTree>
      <p:nvGrpSpPr>
        <p:cNvPr id="167" name="Shape 167"/>
        <p:cNvGrpSpPr/>
        <p:nvPr/>
      </p:nvGrpSpPr>
      <p:grpSpPr>
        <a:xfrm>
          <a:off x="0" y="0"/>
          <a:ext cx="0" cy="0"/>
          <a:chOff x="0" y="0"/>
          <a:chExt cx="0" cy="0"/>
        </a:xfrm>
      </p:grpSpPr>
      <p:sp>
        <p:nvSpPr>
          <p:cNvPr id="168" name="Google Shape;168;p26"/>
          <p:cNvSpPr/>
          <p:nvPr/>
        </p:nvSpPr>
        <p:spPr>
          <a:xfrm>
            <a:off x="7356025" y="-2557050"/>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rot="-6809349">
            <a:off x="-1419414" y="3315728"/>
            <a:ext cx="2719865" cy="2668513"/>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
    <p:bg>
      <p:bgPr>
        <a:solidFill>
          <a:schemeClr val="lt1"/>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3" name="Google Shape;173;p27"/>
          <p:cNvSpPr/>
          <p:nvPr/>
        </p:nvSpPr>
        <p:spPr>
          <a:xfrm rot="-5822958">
            <a:off x="6537232" y="2433283"/>
            <a:ext cx="5016144" cy="574919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rot="-5400000">
            <a:off x="-2215121" y="1650087"/>
            <a:ext cx="3083915" cy="353459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rot="-9363926">
            <a:off x="7268000" y="-2202193"/>
            <a:ext cx="5927458" cy="5670848"/>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
    <p:bg>
      <p:bgPr>
        <a:solidFill>
          <a:schemeClr val="lt1"/>
        </a:soli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8" name="Google Shape;178;p28"/>
          <p:cNvSpPr/>
          <p:nvPr/>
        </p:nvSpPr>
        <p:spPr>
          <a:xfrm rot="10800000">
            <a:off x="-2604800" y="2171666"/>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rot="10800000">
            <a:off x="8253642" y="-624700"/>
            <a:ext cx="1939034" cy="171577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3">
    <p:bg>
      <p:bgPr>
        <a:solidFill>
          <a:schemeClr val="lt1"/>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2" name="Google Shape;182;p29"/>
          <p:cNvSpPr/>
          <p:nvPr/>
        </p:nvSpPr>
        <p:spPr>
          <a:xfrm rot="-1402723">
            <a:off x="7743319" y="1660991"/>
            <a:ext cx="2907088" cy="4158297"/>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rot="-963209">
            <a:off x="-1956362" y="2256369"/>
            <a:ext cx="6124324" cy="5901205"/>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bg>
      <p:bgPr>
        <a:solidFill>
          <a:schemeClr val="lt1"/>
        </a:solidFill>
      </p:bgPr>
    </p:bg>
    <p:spTree>
      <p:nvGrpSpPr>
        <p:cNvPr id="184" name="Shape 184"/>
        <p:cNvGrpSpPr/>
        <p:nvPr/>
      </p:nvGrpSpPr>
      <p:grpSpPr>
        <a:xfrm>
          <a:off x="0" y="0"/>
          <a:ext cx="0" cy="0"/>
          <a:chOff x="0" y="0"/>
          <a:chExt cx="0" cy="0"/>
        </a:xfrm>
      </p:grpSpPr>
      <p:sp>
        <p:nvSpPr>
          <p:cNvPr id="185" name="Google Shape;185;p30"/>
          <p:cNvSpPr txBox="1"/>
          <p:nvPr>
            <p:ph idx="1" type="body"/>
          </p:nvPr>
        </p:nvSpPr>
        <p:spPr>
          <a:xfrm>
            <a:off x="3412322" y="1879675"/>
            <a:ext cx="2310900" cy="250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86" name="Google Shape;186;p30"/>
          <p:cNvSpPr txBox="1"/>
          <p:nvPr>
            <p:ph type="title"/>
          </p:nvPr>
        </p:nvSpPr>
        <p:spPr>
          <a:xfrm>
            <a:off x="701600" y="627400"/>
            <a:ext cx="59883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0"/>
          <p:cNvSpPr txBox="1"/>
          <p:nvPr>
            <p:ph idx="2" type="body"/>
          </p:nvPr>
        </p:nvSpPr>
        <p:spPr>
          <a:xfrm>
            <a:off x="5894045" y="1879675"/>
            <a:ext cx="2310900" cy="2506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88" name="Google Shape;188;p30"/>
          <p:cNvSpPr txBox="1"/>
          <p:nvPr>
            <p:ph idx="3" type="subTitle"/>
          </p:nvPr>
        </p:nvSpPr>
        <p:spPr>
          <a:xfrm>
            <a:off x="3553958" y="1594775"/>
            <a:ext cx="2250900" cy="608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Staatliches"/>
              <a:buNone/>
              <a:defRPr b="1" sz="1800">
                <a:solidFill>
                  <a:schemeClr val="dk1"/>
                </a:solidFill>
                <a:latin typeface="Staatliches"/>
                <a:ea typeface="Staatliches"/>
                <a:cs typeface="Staatliches"/>
                <a:sym typeface="Staatliches"/>
              </a:defRPr>
            </a:lvl1pPr>
            <a:lvl2pPr lvl="1">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2pPr>
            <a:lvl3pPr lvl="2">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3pPr>
            <a:lvl4pPr lvl="3">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4pPr>
            <a:lvl5pPr lvl="4">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5pPr>
            <a:lvl6pPr lvl="5">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6pPr>
            <a:lvl7pPr lvl="6">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7pPr>
            <a:lvl8pPr lvl="7">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8pPr>
            <a:lvl9pPr lvl="8">
              <a:spcBef>
                <a:spcPts val="1600"/>
              </a:spcBef>
              <a:spcAft>
                <a:spcPts val="1600"/>
              </a:spcAft>
              <a:buClr>
                <a:schemeClr val="dk1"/>
              </a:buClr>
              <a:buSzPts val="1800"/>
              <a:buFont typeface="Staatliches"/>
              <a:buNone/>
              <a:defRPr sz="1800">
                <a:solidFill>
                  <a:schemeClr val="dk1"/>
                </a:solidFill>
                <a:latin typeface="Staatliches"/>
                <a:ea typeface="Staatliches"/>
                <a:cs typeface="Staatliches"/>
                <a:sym typeface="Staatliches"/>
              </a:defRPr>
            </a:lvl9pPr>
          </a:lstStyle>
          <a:p/>
        </p:txBody>
      </p:sp>
      <p:sp>
        <p:nvSpPr>
          <p:cNvPr id="189" name="Google Shape;189;p30"/>
          <p:cNvSpPr txBox="1"/>
          <p:nvPr>
            <p:ph idx="4" type="subTitle"/>
          </p:nvPr>
        </p:nvSpPr>
        <p:spPr>
          <a:xfrm>
            <a:off x="5995378" y="1594775"/>
            <a:ext cx="2250900" cy="60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Font typeface="Staatliches"/>
              <a:buNone/>
              <a:defRPr b="1" sz="1800">
                <a:solidFill>
                  <a:schemeClr val="dk1"/>
                </a:solidFill>
                <a:latin typeface="Staatliches"/>
                <a:ea typeface="Staatliches"/>
                <a:cs typeface="Staatliches"/>
                <a:sym typeface="Staatliches"/>
              </a:defRPr>
            </a:lvl1pPr>
            <a:lvl2pPr lvl="1"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2pPr>
            <a:lvl3pPr lvl="2"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3pPr>
            <a:lvl4pPr lvl="3"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4pPr>
            <a:lvl5pPr lvl="4"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5pPr>
            <a:lvl6pPr lvl="5"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6pPr>
            <a:lvl7pPr lvl="6"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7pPr>
            <a:lvl8pPr lvl="7" rtl="0">
              <a:spcBef>
                <a:spcPts val="1600"/>
              </a:spcBef>
              <a:spcAft>
                <a:spcPts val="0"/>
              </a:spcAft>
              <a:buClr>
                <a:schemeClr val="dk1"/>
              </a:buClr>
              <a:buSzPts val="1800"/>
              <a:buFont typeface="Staatliches"/>
              <a:buNone/>
              <a:defRPr sz="1800">
                <a:solidFill>
                  <a:schemeClr val="dk1"/>
                </a:solidFill>
                <a:latin typeface="Staatliches"/>
                <a:ea typeface="Staatliches"/>
                <a:cs typeface="Staatliches"/>
                <a:sym typeface="Staatliches"/>
              </a:defRPr>
            </a:lvl8pPr>
            <a:lvl9pPr lvl="8" rtl="0">
              <a:spcBef>
                <a:spcPts val="1600"/>
              </a:spcBef>
              <a:spcAft>
                <a:spcPts val="1600"/>
              </a:spcAft>
              <a:buClr>
                <a:schemeClr val="dk1"/>
              </a:buClr>
              <a:buSzPts val="1800"/>
              <a:buFont typeface="Staatliches"/>
              <a:buNone/>
              <a:defRPr sz="1800">
                <a:solidFill>
                  <a:schemeClr val="dk1"/>
                </a:solidFill>
                <a:latin typeface="Staatliches"/>
                <a:ea typeface="Staatliches"/>
                <a:cs typeface="Staatliches"/>
                <a:sym typeface="Staatliches"/>
              </a:defRPr>
            </a:lvl9pPr>
          </a:lstStyle>
          <a:p/>
        </p:txBody>
      </p:sp>
      <p:sp>
        <p:nvSpPr>
          <p:cNvPr id="190" name="Google Shape;190;p30"/>
          <p:cNvSpPr/>
          <p:nvPr/>
        </p:nvSpPr>
        <p:spPr>
          <a:xfrm rot="-4475548">
            <a:off x="7239691" y="-1012559"/>
            <a:ext cx="2907034" cy="2572322"/>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1" name="Shape 21"/>
        <p:cNvGrpSpPr/>
        <p:nvPr/>
      </p:nvGrpSpPr>
      <p:grpSpPr>
        <a:xfrm>
          <a:off x="0" y="0"/>
          <a:ext cx="0" cy="0"/>
          <a:chOff x="0" y="0"/>
          <a:chExt cx="0" cy="0"/>
        </a:xfrm>
      </p:grpSpPr>
      <p:sp>
        <p:nvSpPr>
          <p:cNvPr id="22" name="Google Shape;22;p4"/>
          <p:cNvSpPr txBox="1"/>
          <p:nvPr>
            <p:ph idx="1" type="body"/>
          </p:nvPr>
        </p:nvSpPr>
        <p:spPr>
          <a:xfrm>
            <a:off x="701600" y="1206100"/>
            <a:ext cx="6659400" cy="3025500"/>
          </a:xfrm>
          <a:prstGeom prst="rect">
            <a:avLst/>
          </a:prstGeom>
        </p:spPr>
        <p:txBody>
          <a:bodyPr anchorCtr="0" anchor="ctr" bIns="0" lIns="0" spcFirstLastPara="1" rIns="0" wrap="square" tIns="182875">
            <a:noAutofit/>
          </a:bodyPr>
          <a:lstStyle>
            <a:lvl1pPr indent="-317500" lvl="0" marL="457200" rtl="0">
              <a:lnSpc>
                <a:spcPct val="80000"/>
              </a:lnSpc>
              <a:spcBef>
                <a:spcPts val="0"/>
              </a:spcBef>
              <a:spcAft>
                <a:spcPts val="0"/>
              </a:spcAft>
              <a:buClr>
                <a:schemeClr val="dk1"/>
              </a:buClr>
              <a:buSzPts val="1400"/>
              <a:buFont typeface="Montserrat"/>
              <a:buAutoNum type="arabicPeriod"/>
              <a:defRPr>
                <a:solidFill>
                  <a:schemeClr val="dk1"/>
                </a:solidFill>
              </a:defRPr>
            </a:lvl1pPr>
            <a:lvl2pPr indent="-317500" lvl="1" marL="914400" rtl="0">
              <a:lnSpc>
                <a:spcPct val="80000"/>
              </a:lnSpc>
              <a:spcBef>
                <a:spcPts val="0"/>
              </a:spcBef>
              <a:spcAft>
                <a:spcPts val="0"/>
              </a:spcAft>
              <a:buClr>
                <a:schemeClr val="dk1"/>
              </a:buClr>
              <a:buSzPts val="1400"/>
              <a:buFont typeface="Montserrat"/>
              <a:buAutoNum type="alphaLcPeriod"/>
              <a:defRPr>
                <a:solidFill>
                  <a:schemeClr val="dk1"/>
                </a:solidFill>
              </a:defRPr>
            </a:lvl2pPr>
            <a:lvl3pPr indent="-317500" lvl="2" marL="1371600" rtl="0">
              <a:spcBef>
                <a:spcPts val="0"/>
              </a:spcBef>
              <a:spcAft>
                <a:spcPts val="0"/>
              </a:spcAft>
              <a:buClr>
                <a:schemeClr val="dk1"/>
              </a:buClr>
              <a:buSzPts val="1400"/>
              <a:buFont typeface="Muli"/>
              <a:buAutoNum type="romanLcPeriod"/>
              <a:defRPr>
                <a:solidFill>
                  <a:schemeClr val="dk1"/>
                </a:solidFill>
              </a:defRPr>
            </a:lvl3pPr>
            <a:lvl4pPr indent="-317500" lvl="3" marL="1828800" rtl="0">
              <a:spcBef>
                <a:spcPts val="1600"/>
              </a:spcBef>
              <a:spcAft>
                <a:spcPts val="0"/>
              </a:spcAft>
              <a:buClr>
                <a:schemeClr val="dk1"/>
              </a:buClr>
              <a:buSzPts val="1400"/>
              <a:buFont typeface="Muli"/>
              <a:buAutoNum type="arabicPeriod"/>
              <a:defRPr>
                <a:solidFill>
                  <a:schemeClr val="dk1"/>
                </a:solidFill>
              </a:defRPr>
            </a:lvl4pPr>
            <a:lvl5pPr indent="-317500" lvl="4" marL="2286000" rtl="0">
              <a:spcBef>
                <a:spcPts val="1600"/>
              </a:spcBef>
              <a:spcAft>
                <a:spcPts val="0"/>
              </a:spcAft>
              <a:buClr>
                <a:schemeClr val="dk1"/>
              </a:buClr>
              <a:buSzPts val="1400"/>
              <a:buFont typeface="Muli"/>
              <a:buAutoNum type="alphaLcPeriod"/>
              <a:defRPr>
                <a:solidFill>
                  <a:schemeClr val="dk1"/>
                </a:solidFill>
              </a:defRPr>
            </a:lvl5pPr>
            <a:lvl6pPr indent="-317500" lvl="5" marL="2743200" rtl="0">
              <a:spcBef>
                <a:spcPts val="1600"/>
              </a:spcBef>
              <a:spcAft>
                <a:spcPts val="0"/>
              </a:spcAft>
              <a:buClr>
                <a:schemeClr val="dk1"/>
              </a:buClr>
              <a:buSzPts val="1400"/>
              <a:buFont typeface="Muli"/>
              <a:buAutoNum type="romanLcPeriod"/>
              <a:defRPr>
                <a:solidFill>
                  <a:schemeClr val="dk1"/>
                </a:solidFill>
              </a:defRPr>
            </a:lvl6pPr>
            <a:lvl7pPr indent="-317500" lvl="6" marL="3200400" rtl="0">
              <a:spcBef>
                <a:spcPts val="1600"/>
              </a:spcBef>
              <a:spcAft>
                <a:spcPts val="0"/>
              </a:spcAft>
              <a:buClr>
                <a:schemeClr val="dk1"/>
              </a:buClr>
              <a:buSzPts val="1400"/>
              <a:buFont typeface="Muli"/>
              <a:buAutoNum type="arabicPeriod"/>
              <a:defRPr>
                <a:solidFill>
                  <a:schemeClr val="dk1"/>
                </a:solidFill>
              </a:defRPr>
            </a:lvl7pPr>
            <a:lvl8pPr indent="-317500" lvl="7" marL="3657600" rtl="0">
              <a:spcBef>
                <a:spcPts val="1600"/>
              </a:spcBef>
              <a:spcAft>
                <a:spcPts val="0"/>
              </a:spcAft>
              <a:buClr>
                <a:schemeClr val="dk1"/>
              </a:buClr>
              <a:buSzPts val="1400"/>
              <a:buFont typeface="Muli"/>
              <a:buAutoNum type="alphaLcPeriod"/>
              <a:defRPr>
                <a:solidFill>
                  <a:schemeClr val="dk1"/>
                </a:solidFill>
              </a:defRPr>
            </a:lvl8pPr>
            <a:lvl9pPr indent="-317500" lvl="8" marL="4114800" rtl="0">
              <a:spcBef>
                <a:spcPts val="1600"/>
              </a:spcBef>
              <a:spcAft>
                <a:spcPts val="1600"/>
              </a:spcAft>
              <a:buClr>
                <a:schemeClr val="dk1"/>
              </a:buClr>
              <a:buSzPts val="1400"/>
              <a:buFont typeface="Muli"/>
              <a:buAutoNum type="romanLcPeriod"/>
              <a:defRPr>
                <a:solidFill>
                  <a:schemeClr val="dk1"/>
                </a:solidFill>
              </a:defRPr>
            </a:lvl9pPr>
          </a:lstStyle>
          <a:p/>
        </p:txBody>
      </p:sp>
      <p:sp>
        <p:nvSpPr>
          <p:cNvPr id="23" name="Google Shape;23;p4"/>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 name="Google Shape;24;p4"/>
          <p:cNvSpPr/>
          <p:nvPr/>
        </p:nvSpPr>
        <p:spPr>
          <a:xfrm>
            <a:off x="5861500" y="-2692850"/>
            <a:ext cx="4808376" cy="425474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5">
    <p:bg>
      <p:bgPr>
        <a:solidFill>
          <a:schemeClr val="lt1"/>
        </a:solidFill>
      </p:bgPr>
    </p:bg>
    <p:spTree>
      <p:nvGrpSpPr>
        <p:cNvPr id="191" name="Shape 191"/>
        <p:cNvGrpSpPr/>
        <p:nvPr/>
      </p:nvGrpSpPr>
      <p:grpSpPr>
        <a:xfrm>
          <a:off x="0" y="0"/>
          <a:ext cx="0" cy="0"/>
          <a:chOff x="0" y="0"/>
          <a:chExt cx="0" cy="0"/>
        </a:xfrm>
      </p:grpSpPr>
      <p:sp>
        <p:nvSpPr>
          <p:cNvPr id="192" name="Google Shape;192;p31"/>
          <p:cNvSpPr txBox="1"/>
          <p:nvPr>
            <p:ph hasCustomPrompt="1" type="title"/>
          </p:nvPr>
        </p:nvSpPr>
        <p:spPr>
          <a:xfrm>
            <a:off x="1026450" y="17919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93" name="Google Shape;193;p31"/>
          <p:cNvSpPr txBox="1"/>
          <p:nvPr>
            <p:ph idx="1" type="body"/>
          </p:nvPr>
        </p:nvSpPr>
        <p:spPr>
          <a:xfrm>
            <a:off x="1026450" y="36380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94" name="Google Shape;194;p31"/>
          <p:cNvSpPr txBox="1"/>
          <p:nvPr>
            <p:ph hasCustomPrompt="1" idx="2" type="title"/>
          </p:nvPr>
        </p:nvSpPr>
        <p:spPr>
          <a:xfrm>
            <a:off x="3390150" y="8775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95" name="Google Shape;195;p31"/>
          <p:cNvSpPr txBox="1"/>
          <p:nvPr>
            <p:ph idx="3" type="body"/>
          </p:nvPr>
        </p:nvSpPr>
        <p:spPr>
          <a:xfrm>
            <a:off x="3390150" y="27236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96" name="Google Shape;196;p31"/>
          <p:cNvSpPr txBox="1"/>
          <p:nvPr>
            <p:ph hasCustomPrompt="1" idx="4" type="title"/>
          </p:nvPr>
        </p:nvSpPr>
        <p:spPr>
          <a:xfrm>
            <a:off x="5753850" y="39325"/>
            <a:ext cx="2363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rtl="0" algn="ctr">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a:r>
              <a:t>xx%</a:t>
            </a:r>
          </a:p>
        </p:txBody>
      </p:sp>
      <p:sp>
        <p:nvSpPr>
          <p:cNvPr id="197" name="Google Shape;197;p31"/>
          <p:cNvSpPr txBox="1"/>
          <p:nvPr>
            <p:ph idx="5" type="body"/>
          </p:nvPr>
        </p:nvSpPr>
        <p:spPr>
          <a:xfrm>
            <a:off x="5753850" y="1885400"/>
            <a:ext cx="2363700" cy="872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98" name="Google Shape;198;p31"/>
          <p:cNvSpPr/>
          <p:nvPr/>
        </p:nvSpPr>
        <p:spPr>
          <a:xfrm flipH="1" rot="10800000">
            <a:off x="-2398803" y="-2173839"/>
            <a:ext cx="5055800" cy="4960344"/>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rot="1436058">
            <a:off x="6638451" y="273789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4">
    <p:bg>
      <p:bgPr>
        <a:solidFill>
          <a:schemeClr val="lt1"/>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2" name="Google Shape;202;p32"/>
          <p:cNvSpPr txBox="1"/>
          <p:nvPr>
            <p:ph idx="1" type="subTitle"/>
          </p:nvPr>
        </p:nvSpPr>
        <p:spPr>
          <a:xfrm>
            <a:off x="715350" y="1626925"/>
            <a:ext cx="3770100" cy="160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Font typeface="Didact Gothic"/>
              <a:buNone/>
              <a:defRPr sz="1600">
                <a:solidFill>
                  <a:srgbClr val="43403D"/>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3" name="Google Shape;203;p32"/>
          <p:cNvSpPr/>
          <p:nvPr/>
        </p:nvSpPr>
        <p:spPr>
          <a:xfrm rot="-3118107">
            <a:off x="-832047" y="3011688"/>
            <a:ext cx="3083891" cy="3534563"/>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6">
    <p:bg>
      <p:bgPr>
        <a:solidFill>
          <a:schemeClr val="lt1"/>
        </a:solid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6" name="Google Shape;206;p33"/>
          <p:cNvSpPr txBox="1"/>
          <p:nvPr>
            <p:ph idx="2" type="title"/>
          </p:nvPr>
        </p:nvSpPr>
        <p:spPr>
          <a:xfrm>
            <a:off x="649174" y="3093100"/>
            <a:ext cx="2554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 name="Google Shape;207;p33"/>
          <p:cNvSpPr txBox="1"/>
          <p:nvPr>
            <p:ph idx="1" type="subTitle"/>
          </p:nvPr>
        </p:nvSpPr>
        <p:spPr>
          <a:xfrm>
            <a:off x="795360" y="3706125"/>
            <a:ext cx="22620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8" name="Google Shape;208;p33"/>
          <p:cNvSpPr txBox="1"/>
          <p:nvPr>
            <p:ph idx="3" type="title"/>
          </p:nvPr>
        </p:nvSpPr>
        <p:spPr>
          <a:xfrm>
            <a:off x="3294900" y="3092975"/>
            <a:ext cx="2554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9" name="Google Shape;209;p33"/>
          <p:cNvSpPr txBox="1"/>
          <p:nvPr>
            <p:ph idx="4" type="subTitle"/>
          </p:nvPr>
        </p:nvSpPr>
        <p:spPr>
          <a:xfrm>
            <a:off x="3441086" y="3706125"/>
            <a:ext cx="22620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0" name="Google Shape;210;p33"/>
          <p:cNvSpPr txBox="1"/>
          <p:nvPr>
            <p:ph idx="5" type="title"/>
          </p:nvPr>
        </p:nvSpPr>
        <p:spPr>
          <a:xfrm>
            <a:off x="5927201" y="3093100"/>
            <a:ext cx="2554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1" name="Google Shape;211;p33"/>
          <p:cNvSpPr txBox="1"/>
          <p:nvPr>
            <p:ph idx="6" type="subTitle"/>
          </p:nvPr>
        </p:nvSpPr>
        <p:spPr>
          <a:xfrm>
            <a:off x="6073387" y="3706250"/>
            <a:ext cx="22620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2" name="Google Shape;212;p33"/>
          <p:cNvSpPr/>
          <p:nvPr/>
        </p:nvSpPr>
        <p:spPr>
          <a:xfrm rot="-5400000">
            <a:off x="7570431" y="3573045"/>
            <a:ext cx="2897801" cy="3321279"/>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rot="4084900">
            <a:off x="-2204392" y="-1870061"/>
            <a:ext cx="3413582" cy="3211730"/>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bg>
      <p:bgPr>
        <a:solidFill>
          <a:schemeClr val="lt1"/>
        </a:solidFill>
      </p:bgPr>
    </p:bg>
    <p:spTree>
      <p:nvGrpSpPr>
        <p:cNvPr id="214" name="Shape 214"/>
        <p:cNvGrpSpPr/>
        <p:nvPr/>
      </p:nvGrpSpPr>
      <p:grpSpPr>
        <a:xfrm>
          <a:off x="0" y="0"/>
          <a:ext cx="0" cy="0"/>
          <a:chOff x="0" y="0"/>
          <a:chExt cx="0" cy="0"/>
        </a:xfrm>
      </p:grpSpPr>
      <p:sp>
        <p:nvSpPr>
          <p:cNvPr id="215" name="Google Shape;215;p34"/>
          <p:cNvSpPr txBox="1"/>
          <p:nvPr>
            <p:ph idx="1" type="body"/>
          </p:nvPr>
        </p:nvSpPr>
        <p:spPr>
          <a:xfrm>
            <a:off x="4009900" y="1847675"/>
            <a:ext cx="4321800" cy="2567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16" name="Google Shape;216;p34"/>
          <p:cNvSpPr txBox="1"/>
          <p:nvPr>
            <p:ph type="title"/>
          </p:nvPr>
        </p:nvSpPr>
        <p:spPr>
          <a:xfrm>
            <a:off x="701600" y="627400"/>
            <a:ext cx="34680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7" name="Google Shape;217;p34"/>
          <p:cNvSpPr/>
          <p:nvPr/>
        </p:nvSpPr>
        <p:spPr>
          <a:xfrm rot="9320275">
            <a:off x="4595585" y="-3871906"/>
            <a:ext cx="6741278" cy="6495784"/>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lt1"/>
        </a:solidFill>
      </p:bgPr>
    </p:bg>
    <p:spTree>
      <p:nvGrpSpPr>
        <p:cNvPr id="218" name="Shape 218"/>
        <p:cNvGrpSpPr/>
        <p:nvPr/>
      </p:nvGrpSpPr>
      <p:grpSpPr>
        <a:xfrm>
          <a:off x="0" y="0"/>
          <a:ext cx="0" cy="0"/>
          <a:chOff x="0" y="0"/>
          <a:chExt cx="0" cy="0"/>
        </a:xfrm>
      </p:grpSpPr>
      <p:sp>
        <p:nvSpPr>
          <p:cNvPr id="219" name="Google Shape;219;p35"/>
          <p:cNvSpPr txBox="1"/>
          <p:nvPr>
            <p:ph idx="1" type="body"/>
          </p:nvPr>
        </p:nvSpPr>
        <p:spPr>
          <a:xfrm>
            <a:off x="777800" y="2057225"/>
            <a:ext cx="4093200" cy="1373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20" name="Google Shape;220;p35"/>
          <p:cNvSpPr txBox="1"/>
          <p:nvPr>
            <p:ph type="title"/>
          </p:nvPr>
        </p:nvSpPr>
        <p:spPr>
          <a:xfrm>
            <a:off x="777800" y="823818"/>
            <a:ext cx="34680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000"/>
              <a:buNone/>
              <a:defRPr sz="5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1" name="Google Shape;221;p35"/>
          <p:cNvSpPr txBox="1"/>
          <p:nvPr/>
        </p:nvSpPr>
        <p:spPr>
          <a:xfrm>
            <a:off x="777800" y="3474650"/>
            <a:ext cx="3349500" cy="949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dk1"/>
                </a:solidFill>
                <a:latin typeface="Comfortaa"/>
                <a:ea typeface="Comfortaa"/>
                <a:cs typeface="Comfortaa"/>
                <a:sym typeface="Comfortaa"/>
              </a:rPr>
              <a:t>CREDITS: This presentation template was created by </a:t>
            </a:r>
            <a:r>
              <a:rPr b="1" lang="en" sz="900">
                <a:solidFill>
                  <a:schemeClr val="dk1"/>
                </a:solidFill>
                <a:uFill>
                  <a:noFill/>
                </a:uFill>
                <a:latin typeface="Comfortaa"/>
                <a:ea typeface="Comfortaa"/>
                <a:cs typeface="Comfortaa"/>
                <a:sym typeface="Comfortaa"/>
                <a:hlinkClick r:id="rId2">
                  <a:extLst>
                    <a:ext uri="{A12FA001-AC4F-418D-AE19-62706E023703}">
                      <ahyp:hlinkClr val="tx"/>
                    </a:ext>
                  </a:extLst>
                </a:hlinkClick>
              </a:rPr>
              <a:t>Slidesgo</a:t>
            </a:r>
            <a:r>
              <a:rPr lang="en" sz="900">
                <a:solidFill>
                  <a:schemeClr val="dk1"/>
                </a:solidFill>
                <a:latin typeface="Comfortaa"/>
                <a:ea typeface="Comfortaa"/>
                <a:cs typeface="Comfortaa"/>
                <a:sym typeface="Comfortaa"/>
              </a:rPr>
              <a:t>, including icons by </a:t>
            </a:r>
            <a:r>
              <a:rPr b="1" lang="en" sz="900">
                <a:solidFill>
                  <a:schemeClr val="dk1"/>
                </a:solidFill>
                <a:uFill>
                  <a:noFill/>
                </a:uFill>
                <a:latin typeface="Comfortaa"/>
                <a:ea typeface="Comfortaa"/>
                <a:cs typeface="Comfortaa"/>
                <a:sym typeface="Comfortaa"/>
                <a:hlinkClick r:id="rId3">
                  <a:extLst>
                    <a:ext uri="{A12FA001-AC4F-418D-AE19-62706E023703}">
                      <ahyp:hlinkClr val="tx"/>
                    </a:ext>
                  </a:extLst>
                </a:hlinkClick>
              </a:rPr>
              <a:t>Flaticon</a:t>
            </a:r>
            <a:r>
              <a:rPr lang="en" sz="900">
                <a:solidFill>
                  <a:schemeClr val="dk1"/>
                </a:solidFill>
                <a:latin typeface="Comfortaa"/>
                <a:ea typeface="Comfortaa"/>
                <a:cs typeface="Comfortaa"/>
                <a:sym typeface="Comfortaa"/>
              </a:rPr>
              <a:t>, and infographics &amp; images by </a:t>
            </a:r>
            <a:r>
              <a:rPr b="1" lang="en" sz="900">
                <a:solidFill>
                  <a:schemeClr val="dk1"/>
                </a:solidFill>
                <a:uFill>
                  <a:noFill/>
                </a:uFill>
                <a:latin typeface="Comfortaa"/>
                <a:ea typeface="Comfortaa"/>
                <a:cs typeface="Comfortaa"/>
                <a:sym typeface="Comfortaa"/>
                <a:hlinkClick r:id="rId4">
                  <a:extLst>
                    <a:ext uri="{A12FA001-AC4F-418D-AE19-62706E023703}">
                      <ahyp:hlinkClr val="tx"/>
                    </a:ext>
                  </a:extLst>
                </a:hlinkClick>
              </a:rPr>
              <a:t>Freepik</a:t>
            </a:r>
            <a:endParaRPr sz="900">
              <a:solidFill>
                <a:schemeClr val="dk1"/>
              </a:solidFill>
              <a:latin typeface="Comfortaa"/>
              <a:ea typeface="Comfortaa"/>
              <a:cs typeface="Comfortaa"/>
              <a:sym typeface="Comfortaa"/>
            </a:endParaRPr>
          </a:p>
        </p:txBody>
      </p:sp>
      <p:sp>
        <p:nvSpPr>
          <p:cNvPr id="222" name="Google Shape;222;p35"/>
          <p:cNvSpPr txBox="1"/>
          <p:nvPr>
            <p:ph idx="2" type="subTitle"/>
          </p:nvPr>
        </p:nvSpPr>
        <p:spPr>
          <a:xfrm>
            <a:off x="777800" y="1715400"/>
            <a:ext cx="3080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 name="Google Shape;27;p5"/>
          <p:cNvSpPr txBox="1"/>
          <p:nvPr>
            <p:ph idx="2" type="title"/>
          </p:nvPr>
        </p:nvSpPr>
        <p:spPr>
          <a:xfrm>
            <a:off x="1741015" y="3169940"/>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 name="Google Shape;28;p5"/>
          <p:cNvSpPr txBox="1"/>
          <p:nvPr>
            <p:ph idx="1" type="subTitle"/>
          </p:nvPr>
        </p:nvSpPr>
        <p:spPr>
          <a:xfrm>
            <a:off x="1874155" y="3793130"/>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 name="Google Shape;29;p5"/>
          <p:cNvSpPr txBox="1"/>
          <p:nvPr>
            <p:ph idx="3" type="title"/>
          </p:nvPr>
        </p:nvSpPr>
        <p:spPr>
          <a:xfrm>
            <a:off x="5076785" y="3169815"/>
            <a:ext cx="2326200" cy="6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 name="Google Shape;30;p5"/>
          <p:cNvSpPr txBox="1"/>
          <p:nvPr>
            <p:ph idx="4" type="subTitle"/>
          </p:nvPr>
        </p:nvSpPr>
        <p:spPr>
          <a:xfrm>
            <a:off x="5209924" y="3793130"/>
            <a:ext cx="2060100" cy="97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1" name="Google Shape;31;p5"/>
          <p:cNvSpPr/>
          <p:nvPr/>
        </p:nvSpPr>
        <p:spPr>
          <a:xfrm rot="4147503">
            <a:off x="-1192599" y="2805073"/>
            <a:ext cx="2897818" cy="3321299"/>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6961180">
            <a:off x="7815864" y="473107"/>
            <a:ext cx="3413583" cy="3211707"/>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3" name="Shape 33"/>
        <p:cNvGrpSpPr/>
        <p:nvPr/>
      </p:nvGrpSpPr>
      <p:grpSpPr>
        <a:xfrm>
          <a:off x="0" y="0"/>
          <a:ext cx="0" cy="0"/>
          <a:chOff x="0" y="0"/>
          <a:chExt cx="0" cy="0"/>
        </a:xfrm>
      </p:grpSpPr>
      <p:sp>
        <p:nvSpPr>
          <p:cNvPr id="34" name="Google Shape;34;p6"/>
          <p:cNvSpPr/>
          <p:nvPr/>
        </p:nvSpPr>
        <p:spPr>
          <a:xfrm>
            <a:off x="7549550" y="-2583825"/>
            <a:ext cx="3573551" cy="4095781"/>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rgbClr val="EFD5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1566150" y="3502578"/>
            <a:ext cx="2907050" cy="257233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7" name="Shape 37"/>
        <p:cNvGrpSpPr/>
        <p:nvPr/>
      </p:nvGrpSpPr>
      <p:grpSpPr>
        <a:xfrm>
          <a:off x="0" y="0"/>
          <a:ext cx="0" cy="0"/>
          <a:chOff x="0" y="0"/>
          <a:chExt cx="0" cy="0"/>
        </a:xfrm>
      </p:grpSpPr>
      <p:sp>
        <p:nvSpPr>
          <p:cNvPr id="38" name="Google Shape;38;p7"/>
          <p:cNvSpPr txBox="1"/>
          <p:nvPr>
            <p:ph idx="1" type="body"/>
          </p:nvPr>
        </p:nvSpPr>
        <p:spPr>
          <a:xfrm>
            <a:off x="701600" y="1283675"/>
            <a:ext cx="3764400" cy="304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9" name="Google Shape;39;p7"/>
          <p:cNvSpPr txBox="1"/>
          <p:nvPr>
            <p:ph type="title"/>
          </p:nvPr>
        </p:nvSpPr>
        <p:spPr>
          <a:xfrm>
            <a:off x="701600" y="627400"/>
            <a:ext cx="38370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7"/>
          <p:cNvSpPr/>
          <p:nvPr/>
        </p:nvSpPr>
        <p:spPr>
          <a:xfrm rot="-2502881">
            <a:off x="-1318062" y="3734847"/>
            <a:ext cx="4267998" cy="4891826"/>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rot="4084900">
            <a:off x="7543333" y="-405761"/>
            <a:ext cx="3413582" cy="3211730"/>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497000" y="450150"/>
            <a:ext cx="4803300" cy="409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7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637925" y="2186550"/>
            <a:ext cx="4374600" cy="11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4300"/>
              <a:buNone/>
              <a:defRPr sz="4300"/>
            </a:lvl1pPr>
            <a:lvl2pPr lvl="1" rtl="0" algn="ctr">
              <a:lnSpc>
                <a:spcPct val="80000"/>
              </a:lnSpc>
              <a:spcBef>
                <a:spcPts val="0"/>
              </a:spcBef>
              <a:spcAft>
                <a:spcPts val="0"/>
              </a:spcAft>
              <a:buSzPts val="6200"/>
              <a:buNone/>
              <a:defRPr sz="6200"/>
            </a:lvl2pPr>
            <a:lvl3pPr lvl="2" rtl="0" algn="ctr">
              <a:lnSpc>
                <a:spcPct val="80000"/>
              </a:lnSpc>
              <a:spcBef>
                <a:spcPts val="0"/>
              </a:spcBef>
              <a:spcAft>
                <a:spcPts val="0"/>
              </a:spcAft>
              <a:buSzPts val="6200"/>
              <a:buNone/>
              <a:defRPr sz="6200"/>
            </a:lvl3pPr>
            <a:lvl4pPr lvl="3" rtl="0" algn="ctr">
              <a:lnSpc>
                <a:spcPct val="80000"/>
              </a:lnSpc>
              <a:spcBef>
                <a:spcPts val="0"/>
              </a:spcBef>
              <a:spcAft>
                <a:spcPts val="0"/>
              </a:spcAft>
              <a:buSzPts val="6200"/>
              <a:buNone/>
              <a:defRPr sz="6200"/>
            </a:lvl4pPr>
            <a:lvl5pPr lvl="4" rtl="0" algn="ctr">
              <a:lnSpc>
                <a:spcPct val="80000"/>
              </a:lnSpc>
              <a:spcBef>
                <a:spcPts val="0"/>
              </a:spcBef>
              <a:spcAft>
                <a:spcPts val="0"/>
              </a:spcAft>
              <a:buSzPts val="6200"/>
              <a:buNone/>
              <a:defRPr sz="6200"/>
            </a:lvl5pPr>
            <a:lvl6pPr lvl="5" rtl="0" algn="ctr">
              <a:lnSpc>
                <a:spcPct val="80000"/>
              </a:lnSpc>
              <a:spcBef>
                <a:spcPts val="0"/>
              </a:spcBef>
              <a:spcAft>
                <a:spcPts val="0"/>
              </a:spcAft>
              <a:buSzPts val="6200"/>
              <a:buNone/>
              <a:defRPr sz="6200"/>
            </a:lvl6pPr>
            <a:lvl7pPr lvl="6" rtl="0" algn="ctr">
              <a:lnSpc>
                <a:spcPct val="80000"/>
              </a:lnSpc>
              <a:spcBef>
                <a:spcPts val="0"/>
              </a:spcBef>
              <a:spcAft>
                <a:spcPts val="0"/>
              </a:spcAft>
              <a:buSzPts val="6200"/>
              <a:buNone/>
              <a:defRPr sz="6200"/>
            </a:lvl7pPr>
            <a:lvl8pPr lvl="7" rtl="0" algn="ctr">
              <a:lnSpc>
                <a:spcPct val="80000"/>
              </a:lnSpc>
              <a:spcBef>
                <a:spcPts val="0"/>
              </a:spcBef>
              <a:spcAft>
                <a:spcPts val="0"/>
              </a:spcAft>
              <a:buSzPts val="6200"/>
              <a:buNone/>
              <a:defRPr sz="6200"/>
            </a:lvl8pPr>
            <a:lvl9pPr lvl="8" rtl="0" algn="ctr">
              <a:lnSpc>
                <a:spcPct val="80000"/>
              </a:lnSpc>
              <a:spcBef>
                <a:spcPts val="0"/>
              </a:spcBef>
              <a:spcAft>
                <a:spcPts val="0"/>
              </a:spcAft>
              <a:buSzPts val="6200"/>
              <a:buNone/>
              <a:defRPr sz="6200"/>
            </a:lvl9pPr>
          </a:lstStyle>
          <a:p/>
        </p:txBody>
      </p:sp>
      <p:sp>
        <p:nvSpPr>
          <p:cNvPr id="46" name="Google Shape;46;p9"/>
          <p:cNvSpPr txBox="1"/>
          <p:nvPr>
            <p:ph idx="1" type="subTitle"/>
          </p:nvPr>
        </p:nvSpPr>
        <p:spPr>
          <a:xfrm>
            <a:off x="714125" y="3308425"/>
            <a:ext cx="3081000" cy="468000"/>
          </a:xfrm>
          <a:prstGeom prst="rect">
            <a:avLst/>
          </a:prstGeom>
        </p:spPr>
        <p:txBody>
          <a:bodyPr anchorCtr="0" anchor="b" bIns="0" lIns="0" spcFirstLastPara="1" rIns="0" wrap="square" tIns="0">
            <a:noAutofit/>
          </a:bodyPr>
          <a:lstStyle>
            <a:lvl1pPr lvl="0" rtl="0">
              <a:spcBef>
                <a:spcPts val="1200"/>
              </a:spcBef>
              <a:spcAft>
                <a:spcPts val="0"/>
              </a:spcAft>
              <a:buClr>
                <a:schemeClr val="dk1"/>
              </a:buClr>
              <a:buSzPts val="1800"/>
              <a:buNone/>
              <a:defRPr sz="1800">
                <a:solidFill>
                  <a:schemeClr val="dk1"/>
                </a:solidFill>
              </a:defRPr>
            </a:lvl1pPr>
            <a:lvl2pPr lvl="1" rtl="0" algn="ctr">
              <a:lnSpc>
                <a:spcPct val="80000"/>
              </a:lnSpc>
              <a:spcBef>
                <a:spcPts val="120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2pPr>
            <a:lvl3pPr lvl="2"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3pPr>
            <a:lvl4pPr lvl="3"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4pPr>
            <a:lvl5pPr lvl="4"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5pPr>
            <a:lvl6pPr lvl="5"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6pPr>
            <a:lvl7pPr lvl="6"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7pPr>
            <a:lvl8pPr lvl="7"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8pPr>
            <a:lvl9pPr lvl="8" rtl="0" algn="ctr">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9pPr>
          </a:lstStyle>
          <a:p/>
        </p:txBody>
      </p:sp>
      <p:sp>
        <p:nvSpPr>
          <p:cNvPr id="47" name="Google Shape;47;p9"/>
          <p:cNvSpPr txBox="1"/>
          <p:nvPr>
            <p:ph hasCustomPrompt="1" idx="2" type="title"/>
          </p:nvPr>
        </p:nvSpPr>
        <p:spPr>
          <a:xfrm>
            <a:off x="714125" y="1805225"/>
            <a:ext cx="1076700" cy="541500"/>
          </a:xfrm>
          <a:prstGeom prst="rect">
            <a:avLst/>
          </a:prstGeom>
        </p:spPr>
        <p:txBody>
          <a:bodyPr anchorCtr="0" anchor="ctr" bIns="91425" lIns="0" spcFirstLastPara="1" rIns="0" wrap="square" tIns="0">
            <a:noAutofit/>
          </a:bodyPr>
          <a:lstStyle>
            <a:lvl1pPr lvl="0" rtl="0">
              <a:lnSpc>
                <a:spcPct val="100000"/>
              </a:lnSpc>
              <a:spcBef>
                <a:spcPts val="0"/>
              </a:spcBef>
              <a:spcAft>
                <a:spcPts val="0"/>
              </a:spcAft>
              <a:buSzPts val="6000"/>
              <a:buNone/>
              <a:defRPr sz="60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a:r>
              <a:t>xx%</a:t>
            </a:r>
          </a:p>
        </p:txBody>
      </p:sp>
      <p:sp>
        <p:nvSpPr>
          <p:cNvPr id="48" name="Google Shape;48;p9"/>
          <p:cNvSpPr/>
          <p:nvPr/>
        </p:nvSpPr>
        <p:spPr>
          <a:xfrm rot="3378908">
            <a:off x="6289771" y="1639197"/>
            <a:ext cx="4021119" cy="4608756"/>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49" name="Shape 49"/>
        <p:cNvGrpSpPr/>
        <p:nvPr/>
      </p:nvGrpSpPr>
      <p:grpSpPr>
        <a:xfrm>
          <a:off x="0" y="0"/>
          <a:ext cx="0" cy="0"/>
          <a:chOff x="0" y="0"/>
          <a:chExt cx="0" cy="0"/>
        </a:xfrm>
      </p:grpSpPr>
      <p:sp>
        <p:nvSpPr>
          <p:cNvPr id="50" name="Google Shape;50;p10"/>
          <p:cNvSpPr txBox="1"/>
          <p:nvPr>
            <p:ph idx="1" type="body"/>
          </p:nvPr>
        </p:nvSpPr>
        <p:spPr>
          <a:xfrm>
            <a:off x="844225" y="2447200"/>
            <a:ext cx="3017100" cy="5670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3400"/>
              <a:buFont typeface="Libre Baskerville"/>
              <a:buNone/>
              <a:defRPr sz="3400">
                <a:solidFill>
                  <a:schemeClr val="dk1"/>
                </a:solidFill>
                <a:latin typeface="Libre Baskerville"/>
                <a:ea typeface="Libre Baskerville"/>
                <a:cs typeface="Libre Baskerville"/>
                <a:sym typeface="Libre Baskervill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1pPr>
            <a:lvl2pPr lvl="1">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www.javatpoint.com/css-tutorial" TargetMode="External"/><Relationship Id="rId4" Type="http://schemas.openxmlformats.org/officeDocument/2006/relationships/hyperlink" Target="https://www.javatpoint.com/html-tutoria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127.0.0.1:5500/index.html/index.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ww.academia.edu/4792509/Growth_and_Prospects_of_the_Handloom_Industry"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6"/>
          <p:cNvSpPr txBox="1"/>
          <p:nvPr>
            <p:ph type="ctrTitle"/>
          </p:nvPr>
        </p:nvSpPr>
        <p:spPr>
          <a:xfrm>
            <a:off x="560425" y="1420025"/>
            <a:ext cx="5805300" cy="275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  MINI-PROJECT</a:t>
            </a:r>
            <a:endParaRPr sz="4600"/>
          </a:p>
          <a:p>
            <a:pPr indent="0" lvl="0" marL="0" rtl="0" algn="l">
              <a:spcBef>
                <a:spcPts val="0"/>
              </a:spcBef>
              <a:spcAft>
                <a:spcPts val="0"/>
              </a:spcAft>
              <a:buNone/>
            </a:pPr>
            <a:r>
              <a:rPr lang="en" sz="4600"/>
              <a:t>             </a:t>
            </a:r>
            <a:r>
              <a:rPr lang="en" sz="3800"/>
              <a:t>ON</a:t>
            </a:r>
            <a:endParaRPr sz="3800"/>
          </a:p>
          <a:p>
            <a:pPr indent="0" lvl="0" marL="0" rtl="0" algn="l">
              <a:spcBef>
                <a:spcPts val="0"/>
              </a:spcBef>
              <a:spcAft>
                <a:spcPts val="0"/>
              </a:spcAft>
              <a:buNone/>
            </a:pPr>
            <a:r>
              <a:rPr lang="en" sz="2900"/>
              <a:t>  ECOMMERCE WEBSITE</a:t>
            </a:r>
            <a:endParaRPr sz="2900"/>
          </a:p>
          <a:p>
            <a:pPr indent="0" lvl="0" marL="0" rtl="0" algn="l">
              <a:spcBef>
                <a:spcPts val="0"/>
              </a:spcBef>
              <a:spcAft>
                <a:spcPts val="0"/>
              </a:spcAft>
              <a:buNone/>
            </a:pPr>
            <a:r>
              <a:rPr lang="en" sz="3300"/>
              <a:t> HANDLOOM FASHION</a:t>
            </a:r>
            <a:endParaRPr sz="3300"/>
          </a:p>
          <a:p>
            <a:pPr indent="0" lvl="0" marL="0" rtl="0" algn="l">
              <a:spcBef>
                <a:spcPts val="0"/>
              </a:spcBef>
              <a:spcAft>
                <a:spcPts val="0"/>
              </a:spcAft>
              <a:buNone/>
            </a:pPr>
            <a:r>
              <a:rPr lang="en" sz="2500"/>
              <a:t>          ( </a:t>
            </a:r>
            <a:r>
              <a:rPr lang="en" sz="2000"/>
              <a:t>USING HTML &amp; CSS)</a:t>
            </a:r>
            <a:endParaRPr sz="2000"/>
          </a:p>
        </p:txBody>
      </p:sp>
      <p:sp>
        <p:nvSpPr>
          <p:cNvPr id="228" name="Google Shape;228;p36"/>
          <p:cNvSpPr/>
          <p:nvPr/>
        </p:nvSpPr>
        <p:spPr>
          <a:xfrm>
            <a:off x="7464700" y="2308250"/>
            <a:ext cx="1766927" cy="3436180"/>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rot="-6506817">
            <a:off x="6616619" y="-613807"/>
            <a:ext cx="1387183" cy="2401672"/>
          </a:xfrm>
          <a:custGeom>
            <a:rect b="b" l="l" r="r" t="t"/>
            <a:pathLst>
              <a:path extrusionOk="0" h="53061" w="30647">
                <a:moveTo>
                  <a:pt x="2811" y="18855"/>
                </a:moveTo>
                <a:cubicBezTo>
                  <a:pt x="3774" y="19256"/>
                  <a:pt x="4577" y="20086"/>
                  <a:pt x="5407" y="20809"/>
                </a:cubicBezTo>
                <a:cubicBezTo>
                  <a:pt x="6290" y="21558"/>
                  <a:pt x="7200" y="22334"/>
                  <a:pt x="8030" y="23137"/>
                </a:cubicBezTo>
                <a:cubicBezTo>
                  <a:pt x="9529" y="24556"/>
                  <a:pt x="10867" y="26215"/>
                  <a:pt x="11965" y="27982"/>
                </a:cubicBezTo>
                <a:cubicBezTo>
                  <a:pt x="13169" y="29909"/>
                  <a:pt x="14079" y="32024"/>
                  <a:pt x="15043" y="34111"/>
                </a:cubicBezTo>
                <a:cubicBezTo>
                  <a:pt x="15551" y="35128"/>
                  <a:pt x="16033" y="36199"/>
                  <a:pt x="16515" y="37243"/>
                </a:cubicBezTo>
                <a:cubicBezTo>
                  <a:pt x="16996" y="38260"/>
                  <a:pt x="17585" y="39250"/>
                  <a:pt x="17987" y="40294"/>
                </a:cubicBezTo>
                <a:cubicBezTo>
                  <a:pt x="15043" y="36975"/>
                  <a:pt x="12366" y="33576"/>
                  <a:pt x="9957" y="29856"/>
                </a:cubicBezTo>
                <a:cubicBezTo>
                  <a:pt x="8753" y="27982"/>
                  <a:pt x="7629" y="26108"/>
                  <a:pt x="6424" y="24235"/>
                </a:cubicBezTo>
                <a:cubicBezTo>
                  <a:pt x="5246" y="22415"/>
                  <a:pt x="3935" y="20621"/>
                  <a:pt x="2811" y="18855"/>
                </a:cubicBezTo>
                <a:close/>
                <a:moveTo>
                  <a:pt x="19432" y="1404"/>
                </a:moveTo>
                <a:cubicBezTo>
                  <a:pt x="21252" y="4054"/>
                  <a:pt x="22778" y="6757"/>
                  <a:pt x="23929" y="9781"/>
                </a:cubicBezTo>
                <a:cubicBezTo>
                  <a:pt x="25883" y="14974"/>
                  <a:pt x="26498" y="20621"/>
                  <a:pt x="26472" y="26135"/>
                </a:cubicBezTo>
                <a:cubicBezTo>
                  <a:pt x="26418" y="28946"/>
                  <a:pt x="26231" y="31729"/>
                  <a:pt x="25963" y="34540"/>
                </a:cubicBezTo>
                <a:cubicBezTo>
                  <a:pt x="25695" y="37323"/>
                  <a:pt x="25160" y="40053"/>
                  <a:pt x="25187" y="42837"/>
                </a:cubicBezTo>
                <a:cubicBezTo>
                  <a:pt x="24892" y="39705"/>
                  <a:pt x="24544" y="36654"/>
                  <a:pt x="24250" y="33522"/>
                </a:cubicBezTo>
                <a:cubicBezTo>
                  <a:pt x="23688" y="28062"/>
                  <a:pt x="23206" y="22656"/>
                  <a:pt x="22644" y="17195"/>
                </a:cubicBezTo>
                <a:cubicBezTo>
                  <a:pt x="22350" y="14492"/>
                  <a:pt x="22002" y="11735"/>
                  <a:pt x="21413" y="9059"/>
                </a:cubicBezTo>
                <a:cubicBezTo>
                  <a:pt x="21118" y="7720"/>
                  <a:pt x="20770" y="6382"/>
                  <a:pt x="20449" y="5044"/>
                </a:cubicBezTo>
                <a:cubicBezTo>
                  <a:pt x="20262" y="4348"/>
                  <a:pt x="20101" y="3679"/>
                  <a:pt x="19914" y="2983"/>
                </a:cubicBezTo>
                <a:cubicBezTo>
                  <a:pt x="19727" y="2608"/>
                  <a:pt x="19165" y="1645"/>
                  <a:pt x="19432" y="1404"/>
                </a:cubicBezTo>
                <a:close/>
                <a:moveTo>
                  <a:pt x="18254" y="547"/>
                </a:moveTo>
                <a:cubicBezTo>
                  <a:pt x="18897" y="949"/>
                  <a:pt x="19138" y="1752"/>
                  <a:pt x="19405" y="2421"/>
                </a:cubicBezTo>
                <a:cubicBezTo>
                  <a:pt x="19700" y="3143"/>
                  <a:pt x="19941" y="3920"/>
                  <a:pt x="20182" y="4696"/>
                </a:cubicBezTo>
                <a:cubicBezTo>
                  <a:pt x="20637" y="6329"/>
                  <a:pt x="20958" y="8042"/>
                  <a:pt x="21279" y="9701"/>
                </a:cubicBezTo>
                <a:cubicBezTo>
                  <a:pt x="22350" y="15670"/>
                  <a:pt x="22751" y="21692"/>
                  <a:pt x="23340" y="27688"/>
                </a:cubicBezTo>
                <a:cubicBezTo>
                  <a:pt x="23634" y="30632"/>
                  <a:pt x="24009" y="33603"/>
                  <a:pt x="24304" y="36547"/>
                </a:cubicBezTo>
                <a:cubicBezTo>
                  <a:pt x="24625" y="39491"/>
                  <a:pt x="24812" y="42409"/>
                  <a:pt x="25321" y="45273"/>
                </a:cubicBezTo>
                <a:cubicBezTo>
                  <a:pt x="24411" y="43934"/>
                  <a:pt x="23929" y="42221"/>
                  <a:pt x="23474" y="40696"/>
                </a:cubicBezTo>
                <a:cubicBezTo>
                  <a:pt x="23019" y="39090"/>
                  <a:pt x="22671" y="37457"/>
                  <a:pt x="22457" y="35771"/>
                </a:cubicBezTo>
                <a:cubicBezTo>
                  <a:pt x="21600" y="29775"/>
                  <a:pt x="21520" y="23753"/>
                  <a:pt x="20931" y="17731"/>
                </a:cubicBezTo>
                <a:cubicBezTo>
                  <a:pt x="20663" y="14787"/>
                  <a:pt x="20262" y="11842"/>
                  <a:pt x="19727" y="8952"/>
                </a:cubicBezTo>
                <a:cubicBezTo>
                  <a:pt x="19191" y="6168"/>
                  <a:pt x="18495" y="3384"/>
                  <a:pt x="18254" y="547"/>
                </a:cubicBezTo>
                <a:close/>
                <a:moveTo>
                  <a:pt x="24444" y="46945"/>
                </a:moveTo>
                <a:cubicBezTo>
                  <a:pt x="24540" y="46945"/>
                  <a:pt x="24654" y="47036"/>
                  <a:pt x="24785" y="47146"/>
                </a:cubicBezTo>
                <a:cubicBezTo>
                  <a:pt x="24651" y="47039"/>
                  <a:pt x="24518" y="46986"/>
                  <a:pt x="24384" y="46959"/>
                </a:cubicBezTo>
                <a:cubicBezTo>
                  <a:pt x="24403" y="46949"/>
                  <a:pt x="24423" y="46945"/>
                  <a:pt x="24444" y="46945"/>
                </a:cubicBezTo>
                <a:close/>
                <a:moveTo>
                  <a:pt x="1017" y="17410"/>
                </a:moveTo>
                <a:lnTo>
                  <a:pt x="1017" y="17410"/>
                </a:lnTo>
                <a:cubicBezTo>
                  <a:pt x="1553" y="17436"/>
                  <a:pt x="1874" y="18079"/>
                  <a:pt x="2115" y="18480"/>
                </a:cubicBezTo>
                <a:cubicBezTo>
                  <a:pt x="2516" y="19069"/>
                  <a:pt x="2891" y="19658"/>
                  <a:pt x="3319" y="20247"/>
                </a:cubicBezTo>
                <a:cubicBezTo>
                  <a:pt x="4149" y="21478"/>
                  <a:pt x="4979" y="22682"/>
                  <a:pt x="5782" y="23967"/>
                </a:cubicBezTo>
                <a:cubicBezTo>
                  <a:pt x="8619" y="28276"/>
                  <a:pt x="11135" y="32827"/>
                  <a:pt x="14454" y="36841"/>
                </a:cubicBezTo>
                <a:cubicBezTo>
                  <a:pt x="16060" y="38822"/>
                  <a:pt x="17799" y="40669"/>
                  <a:pt x="19512" y="42542"/>
                </a:cubicBezTo>
                <a:cubicBezTo>
                  <a:pt x="20396" y="43506"/>
                  <a:pt x="21306" y="44470"/>
                  <a:pt x="22243" y="45406"/>
                </a:cubicBezTo>
                <a:cubicBezTo>
                  <a:pt x="22751" y="45942"/>
                  <a:pt x="23340" y="46691"/>
                  <a:pt x="23875" y="47226"/>
                </a:cubicBezTo>
                <a:cubicBezTo>
                  <a:pt x="23822" y="47173"/>
                  <a:pt x="23795" y="47146"/>
                  <a:pt x="23715" y="47119"/>
                </a:cubicBezTo>
                <a:cubicBezTo>
                  <a:pt x="23447" y="46905"/>
                  <a:pt x="23153" y="46825"/>
                  <a:pt x="22885" y="46638"/>
                </a:cubicBezTo>
                <a:cubicBezTo>
                  <a:pt x="22269" y="46290"/>
                  <a:pt x="21707" y="45915"/>
                  <a:pt x="21145" y="45540"/>
                </a:cubicBezTo>
                <a:cubicBezTo>
                  <a:pt x="19994" y="44764"/>
                  <a:pt x="18870" y="44015"/>
                  <a:pt x="17799" y="43131"/>
                </a:cubicBezTo>
                <a:cubicBezTo>
                  <a:pt x="13811" y="39946"/>
                  <a:pt x="10519" y="35878"/>
                  <a:pt x="7923" y="31515"/>
                </a:cubicBezTo>
                <a:cubicBezTo>
                  <a:pt x="6558" y="29240"/>
                  <a:pt x="5353" y="26911"/>
                  <a:pt x="4203" y="24529"/>
                </a:cubicBezTo>
                <a:cubicBezTo>
                  <a:pt x="3105" y="22201"/>
                  <a:pt x="1874" y="19845"/>
                  <a:pt x="1017" y="17410"/>
                </a:cubicBezTo>
                <a:close/>
                <a:moveTo>
                  <a:pt x="25561" y="44577"/>
                </a:moveTo>
                <a:cubicBezTo>
                  <a:pt x="25883" y="45540"/>
                  <a:pt x="26204" y="46477"/>
                  <a:pt x="26525" y="47441"/>
                </a:cubicBezTo>
                <a:cubicBezTo>
                  <a:pt x="26231" y="47119"/>
                  <a:pt x="26097" y="46825"/>
                  <a:pt x="25990" y="46370"/>
                </a:cubicBezTo>
                <a:cubicBezTo>
                  <a:pt x="25883" y="46183"/>
                  <a:pt x="25722" y="45166"/>
                  <a:pt x="25561" y="44577"/>
                </a:cubicBezTo>
                <a:close/>
                <a:moveTo>
                  <a:pt x="18410" y="0"/>
                </a:moveTo>
                <a:cubicBezTo>
                  <a:pt x="17623" y="0"/>
                  <a:pt x="18022" y="2277"/>
                  <a:pt x="18174" y="2929"/>
                </a:cubicBezTo>
                <a:cubicBezTo>
                  <a:pt x="18469" y="4562"/>
                  <a:pt x="18790" y="6168"/>
                  <a:pt x="19138" y="7801"/>
                </a:cubicBezTo>
                <a:cubicBezTo>
                  <a:pt x="20476" y="14358"/>
                  <a:pt x="20904" y="21130"/>
                  <a:pt x="21386" y="27821"/>
                </a:cubicBezTo>
                <a:cubicBezTo>
                  <a:pt x="21600" y="31114"/>
                  <a:pt x="21868" y="34513"/>
                  <a:pt x="22483" y="37778"/>
                </a:cubicBezTo>
                <a:cubicBezTo>
                  <a:pt x="23099" y="41151"/>
                  <a:pt x="24411" y="44202"/>
                  <a:pt x="25909" y="47280"/>
                </a:cubicBezTo>
                <a:cubicBezTo>
                  <a:pt x="25294" y="47119"/>
                  <a:pt x="24651" y="46504"/>
                  <a:pt x="24116" y="46076"/>
                </a:cubicBezTo>
                <a:cubicBezTo>
                  <a:pt x="23581" y="45674"/>
                  <a:pt x="23046" y="45192"/>
                  <a:pt x="22537" y="44764"/>
                </a:cubicBezTo>
                <a:cubicBezTo>
                  <a:pt x="20422" y="42837"/>
                  <a:pt x="18736" y="40562"/>
                  <a:pt x="17425" y="38019"/>
                </a:cubicBezTo>
                <a:cubicBezTo>
                  <a:pt x="15953" y="35128"/>
                  <a:pt x="14855" y="32104"/>
                  <a:pt x="13276" y="29240"/>
                </a:cubicBezTo>
                <a:cubicBezTo>
                  <a:pt x="11831" y="26644"/>
                  <a:pt x="10011" y="24235"/>
                  <a:pt x="7789" y="22227"/>
                </a:cubicBezTo>
                <a:cubicBezTo>
                  <a:pt x="6558" y="21076"/>
                  <a:pt x="5246" y="20006"/>
                  <a:pt x="3988" y="18908"/>
                </a:cubicBezTo>
                <a:cubicBezTo>
                  <a:pt x="3556" y="18548"/>
                  <a:pt x="1378" y="16270"/>
                  <a:pt x="549" y="16270"/>
                </a:cubicBezTo>
                <a:cubicBezTo>
                  <a:pt x="454" y="16270"/>
                  <a:pt x="376" y="16300"/>
                  <a:pt x="321" y="16366"/>
                </a:cubicBezTo>
                <a:cubicBezTo>
                  <a:pt x="0" y="16767"/>
                  <a:pt x="562" y="17838"/>
                  <a:pt x="723" y="18213"/>
                </a:cubicBezTo>
                <a:cubicBezTo>
                  <a:pt x="1044" y="18935"/>
                  <a:pt x="1365" y="19685"/>
                  <a:pt x="1713" y="20407"/>
                </a:cubicBezTo>
                <a:cubicBezTo>
                  <a:pt x="2409" y="21960"/>
                  <a:pt x="3105" y="23539"/>
                  <a:pt x="3855" y="25038"/>
                </a:cubicBezTo>
                <a:cubicBezTo>
                  <a:pt x="5273" y="28036"/>
                  <a:pt x="6852" y="30980"/>
                  <a:pt x="8699" y="33763"/>
                </a:cubicBezTo>
                <a:cubicBezTo>
                  <a:pt x="12179" y="39063"/>
                  <a:pt x="16622" y="43345"/>
                  <a:pt x="22002" y="46691"/>
                </a:cubicBezTo>
                <a:cubicBezTo>
                  <a:pt x="24491" y="48217"/>
                  <a:pt x="27060" y="49662"/>
                  <a:pt x="29041" y="51857"/>
                </a:cubicBezTo>
                <a:cubicBezTo>
                  <a:pt x="29188" y="52053"/>
                  <a:pt x="29854" y="53061"/>
                  <a:pt x="30211" y="53061"/>
                </a:cubicBezTo>
                <a:cubicBezTo>
                  <a:pt x="30243" y="53061"/>
                  <a:pt x="30272" y="53052"/>
                  <a:pt x="30299" y="53035"/>
                </a:cubicBezTo>
                <a:cubicBezTo>
                  <a:pt x="30647" y="52794"/>
                  <a:pt x="29764" y="51857"/>
                  <a:pt x="29603" y="51643"/>
                </a:cubicBezTo>
                <a:cubicBezTo>
                  <a:pt x="28666" y="50331"/>
                  <a:pt x="27810" y="49020"/>
                  <a:pt x="27141" y="47548"/>
                </a:cubicBezTo>
                <a:cubicBezTo>
                  <a:pt x="26418" y="46049"/>
                  <a:pt x="25936" y="44470"/>
                  <a:pt x="25802" y="42837"/>
                </a:cubicBezTo>
                <a:cubicBezTo>
                  <a:pt x="25669" y="41231"/>
                  <a:pt x="25856" y="39598"/>
                  <a:pt x="26017" y="37992"/>
                </a:cubicBezTo>
                <a:cubicBezTo>
                  <a:pt x="26391" y="34700"/>
                  <a:pt x="26739" y="31435"/>
                  <a:pt x="26873" y="28116"/>
                </a:cubicBezTo>
                <a:cubicBezTo>
                  <a:pt x="27007" y="24877"/>
                  <a:pt x="26900" y="21585"/>
                  <a:pt x="26498" y="18373"/>
                </a:cubicBezTo>
                <a:cubicBezTo>
                  <a:pt x="26097" y="15027"/>
                  <a:pt x="25133" y="11708"/>
                  <a:pt x="23956" y="8604"/>
                </a:cubicBezTo>
                <a:cubicBezTo>
                  <a:pt x="23393" y="7132"/>
                  <a:pt x="22671" y="5686"/>
                  <a:pt x="21921" y="4321"/>
                </a:cubicBezTo>
                <a:cubicBezTo>
                  <a:pt x="21145" y="3010"/>
                  <a:pt x="20315" y="1404"/>
                  <a:pt x="19165" y="413"/>
                </a:cubicBezTo>
                <a:cubicBezTo>
                  <a:pt x="18838" y="122"/>
                  <a:pt x="18592" y="0"/>
                  <a:pt x="18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p:nvPr/>
        </p:nvSpPr>
        <p:spPr>
          <a:xfrm rot="9823029">
            <a:off x="39003" y="-816454"/>
            <a:ext cx="2371197" cy="2037496"/>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5"/>
          <p:cNvSpPr/>
          <p:nvPr/>
        </p:nvSpPr>
        <p:spPr>
          <a:xfrm rot="-2473688">
            <a:off x="6710625" y="-1672498"/>
            <a:ext cx="3591738" cy="3523925"/>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3591350" y="-1579822"/>
            <a:ext cx="2907050" cy="2572336"/>
          </a:xfrm>
          <a:custGeom>
            <a:rect b="b" l="l" r="r" t="t"/>
            <a:pathLst>
              <a:path extrusionOk="0" h="66400" w="7504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txBox="1"/>
          <p:nvPr/>
        </p:nvSpPr>
        <p:spPr>
          <a:xfrm>
            <a:off x="1649050" y="885575"/>
            <a:ext cx="6592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latin typeface="Nunito"/>
                <a:ea typeface="Nunito"/>
                <a:cs typeface="Nunito"/>
                <a:sym typeface="Nunito"/>
              </a:rPr>
              <a:t>What is HTML used for:</a:t>
            </a:r>
            <a:endParaRPr sz="3800">
              <a:latin typeface="Nunito"/>
              <a:ea typeface="Nunito"/>
              <a:cs typeface="Nunito"/>
              <a:sym typeface="Nunito"/>
            </a:endParaRPr>
          </a:p>
        </p:txBody>
      </p:sp>
      <p:sp>
        <p:nvSpPr>
          <p:cNvPr id="306" name="Google Shape;306;p45"/>
          <p:cNvSpPr txBox="1"/>
          <p:nvPr/>
        </p:nvSpPr>
        <p:spPr>
          <a:xfrm>
            <a:off x="1130325" y="1512600"/>
            <a:ext cx="8013900" cy="37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02124"/>
                </a:solidFill>
                <a:highlight>
                  <a:srgbClr val="FFFFFF"/>
                </a:highlight>
              </a:rPr>
              <a:t>HTML is the language for </a:t>
            </a:r>
            <a:r>
              <a:rPr b="1" lang="en" sz="1800">
                <a:solidFill>
                  <a:srgbClr val="202124"/>
                </a:solidFill>
                <a:highlight>
                  <a:srgbClr val="FFFFFF"/>
                </a:highlight>
              </a:rPr>
              <a:t>describing the structure of Web pages</a:t>
            </a:r>
            <a:r>
              <a:rPr lang="en" sz="1800">
                <a:solidFill>
                  <a:srgbClr val="202124"/>
                </a:solidFill>
                <a:highlight>
                  <a:srgbClr val="FFFFFF"/>
                </a:highlight>
              </a:rPr>
              <a:t>. HTML gives authors the means to: Publish online documents with headings, text, tables, lists, photos, etc. Retrieve online information via hypertext links, at the click of a button.</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Structuring web pages. With tags and elements, we can define the headings, paragraphs, and other contents of a web page. ...</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Navigating the internet. ...</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Embedding images and videos. ...</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Improving client-side data storage and offline capabilities. ...</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Game development. ...</a:t>
            </a:r>
            <a:endParaRPr sz="1800">
              <a:solidFill>
                <a:srgbClr val="202124"/>
              </a:solidFill>
              <a:highlight>
                <a:srgbClr val="FFFFFF"/>
              </a:highlight>
            </a:endParaRPr>
          </a:p>
          <a:p>
            <a:pPr indent="-342900" lvl="0" marL="457200" rtl="0" algn="l">
              <a:lnSpc>
                <a:spcPct val="115000"/>
              </a:lnSpc>
              <a:spcBef>
                <a:spcPts val="0"/>
              </a:spcBef>
              <a:spcAft>
                <a:spcPts val="0"/>
              </a:spcAft>
              <a:buClr>
                <a:srgbClr val="202124"/>
              </a:buClr>
              <a:buSzPts val="1800"/>
              <a:buChar char="●"/>
            </a:pPr>
            <a:r>
              <a:rPr lang="en" sz="1800">
                <a:solidFill>
                  <a:srgbClr val="202124"/>
                </a:solidFill>
                <a:highlight>
                  <a:srgbClr val="FFFFFF"/>
                </a:highlight>
              </a:rPr>
              <a:t>Interacting with native APIs.</a:t>
            </a:r>
            <a:endParaRPr sz="1800">
              <a:solidFill>
                <a:srgbClr val="202124"/>
              </a:solidFill>
              <a:highlight>
                <a:srgbClr val="FFFFFF"/>
              </a:highlight>
            </a:endParaRPr>
          </a:p>
          <a:p>
            <a:pPr indent="0" lvl="0" marL="0" rtl="0" algn="l">
              <a:spcBef>
                <a:spcPts val="300"/>
              </a:spcBef>
              <a:spcAft>
                <a:spcPts val="0"/>
              </a:spcAft>
              <a:buNone/>
            </a:pPr>
            <a:r>
              <a:t/>
            </a:r>
            <a:endParaRPr sz="1200">
              <a:solidFill>
                <a:srgbClr val="202124"/>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p:nvPr/>
        </p:nvSpPr>
        <p:spPr>
          <a:xfrm rot="-933409">
            <a:off x="7578975" y="-800851"/>
            <a:ext cx="2482424" cy="3359008"/>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6"/>
          <p:cNvSpPr txBox="1"/>
          <p:nvPr/>
        </p:nvSpPr>
        <p:spPr>
          <a:xfrm>
            <a:off x="3566725" y="137750"/>
            <a:ext cx="7161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Nunito"/>
                <a:ea typeface="Nunito"/>
                <a:cs typeface="Nunito"/>
                <a:sym typeface="Nunito"/>
              </a:rPr>
              <a:t>CSS</a:t>
            </a:r>
            <a:endParaRPr sz="5300">
              <a:latin typeface="Nunito"/>
              <a:ea typeface="Nunito"/>
              <a:cs typeface="Nunito"/>
              <a:sym typeface="Nunito"/>
            </a:endParaRPr>
          </a:p>
        </p:txBody>
      </p:sp>
      <p:sp>
        <p:nvSpPr>
          <p:cNvPr id="313" name="Google Shape;313;p46"/>
          <p:cNvSpPr txBox="1"/>
          <p:nvPr/>
        </p:nvSpPr>
        <p:spPr>
          <a:xfrm>
            <a:off x="1005300" y="991750"/>
            <a:ext cx="7133400" cy="44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highlight>
                  <a:srgbClr val="FFFFFF"/>
                </a:highlight>
                <a:latin typeface="Verdana"/>
                <a:ea typeface="Verdana"/>
                <a:cs typeface="Verdana"/>
                <a:sym typeface="Verdana"/>
              </a:rPr>
              <a:t>CSS is the language we use to style a Web page.</a:t>
            </a:r>
            <a:endParaRPr sz="2300">
              <a:highlight>
                <a:srgbClr val="FFFFFF"/>
              </a:highlight>
              <a:latin typeface="Verdana"/>
              <a:ea typeface="Verdana"/>
              <a:cs typeface="Verdana"/>
              <a:sym typeface="Verdana"/>
            </a:endParaRPr>
          </a:p>
          <a:p>
            <a:pPr indent="-371475" lvl="0" marL="457200" rtl="0" algn="l">
              <a:lnSpc>
                <a:spcPct val="115000"/>
              </a:lnSpc>
              <a:spcBef>
                <a:spcPts val="1100"/>
              </a:spcBef>
              <a:spcAft>
                <a:spcPts val="0"/>
              </a:spcAft>
              <a:buSzPts val="2250"/>
              <a:buFont typeface="Verdana"/>
              <a:buChar char="●"/>
            </a:pPr>
            <a:r>
              <a:rPr lang="en" sz="2250">
                <a:highlight>
                  <a:srgbClr val="FFFFFF"/>
                </a:highlight>
                <a:latin typeface="Verdana"/>
                <a:ea typeface="Verdana"/>
                <a:cs typeface="Verdana"/>
                <a:sym typeface="Verdana"/>
              </a:rPr>
              <a:t>CSS stands for Cascading Style Sheets</a:t>
            </a:r>
            <a:endParaRPr sz="2250">
              <a:highlight>
                <a:srgbClr val="FFFFFF"/>
              </a:highlight>
              <a:latin typeface="Verdana"/>
              <a:ea typeface="Verdana"/>
              <a:cs typeface="Verdana"/>
              <a:sym typeface="Verdana"/>
            </a:endParaRPr>
          </a:p>
          <a:p>
            <a:pPr indent="-371475" lvl="0" marL="457200" rtl="0" algn="l">
              <a:lnSpc>
                <a:spcPct val="115000"/>
              </a:lnSpc>
              <a:spcBef>
                <a:spcPts val="0"/>
              </a:spcBef>
              <a:spcAft>
                <a:spcPts val="0"/>
              </a:spcAft>
              <a:buSzPts val="2250"/>
              <a:buFont typeface="Verdana"/>
              <a:buChar char="●"/>
            </a:pPr>
            <a:r>
              <a:rPr lang="en" sz="2250">
                <a:highlight>
                  <a:srgbClr val="FFFFFF"/>
                </a:highlight>
                <a:latin typeface="Verdana"/>
                <a:ea typeface="Verdana"/>
                <a:cs typeface="Verdana"/>
                <a:sym typeface="Verdana"/>
              </a:rPr>
              <a:t>CSS describes how HTML elements are to be displayed on screen, paper, or in other media</a:t>
            </a:r>
            <a:endParaRPr sz="2250">
              <a:highlight>
                <a:srgbClr val="FFFFFF"/>
              </a:highlight>
              <a:latin typeface="Verdana"/>
              <a:ea typeface="Verdana"/>
              <a:cs typeface="Verdana"/>
              <a:sym typeface="Verdana"/>
            </a:endParaRPr>
          </a:p>
          <a:p>
            <a:pPr indent="-371475" lvl="0" marL="457200" rtl="0" algn="l">
              <a:lnSpc>
                <a:spcPct val="115000"/>
              </a:lnSpc>
              <a:spcBef>
                <a:spcPts val="0"/>
              </a:spcBef>
              <a:spcAft>
                <a:spcPts val="0"/>
              </a:spcAft>
              <a:buSzPts val="2250"/>
              <a:buFont typeface="Verdana"/>
              <a:buChar char="●"/>
            </a:pPr>
            <a:r>
              <a:rPr lang="en" sz="2250">
                <a:highlight>
                  <a:srgbClr val="FFFFFF"/>
                </a:highlight>
                <a:latin typeface="Verdana"/>
                <a:ea typeface="Verdana"/>
                <a:cs typeface="Verdana"/>
                <a:sym typeface="Verdana"/>
              </a:rPr>
              <a:t>CSS saves a lot of work. It can control the layout of multiple web pages all at once</a:t>
            </a:r>
            <a:endParaRPr sz="2250">
              <a:highlight>
                <a:srgbClr val="FFFFFF"/>
              </a:highlight>
              <a:latin typeface="Verdana"/>
              <a:ea typeface="Verdana"/>
              <a:cs typeface="Verdana"/>
              <a:sym typeface="Verdana"/>
            </a:endParaRPr>
          </a:p>
          <a:p>
            <a:pPr indent="-371475" lvl="0" marL="457200" rtl="0" algn="l">
              <a:lnSpc>
                <a:spcPct val="115000"/>
              </a:lnSpc>
              <a:spcBef>
                <a:spcPts val="0"/>
              </a:spcBef>
              <a:spcAft>
                <a:spcPts val="0"/>
              </a:spcAft>
              <a:buSzPts val="2250"/>
              <a:buFont typeface="Verdana"/>
              <a:buChar char="●"/>
            </a:pPr>
            <a:r>
              <a:rPr lang="en" sz="2250">
                <a:highlight>
                  <a:srgbClr val="FFFFFF"/>
                </a:highlight>
                <a:latin typeface="Verdana"/>
                <a:ea typeface="Verdana"/>
                <a:cs typeface="Verdana"/>
                <a:sym typeface="Verdana"/>
              </a:rPr>
              <a:t>External stylesheets are stored in CSS files</a:t>
            </a:r>
            <a:endParaRPr sz="2250">
              <a:highlight>
                <a:srgbClr val="FFFFFF"/>
              </a:highlight>
              <a:latin typeface="Verdana"/>
              <a:ea typeface="Verdana"/>
              <a:cs typeface="Verdana"/>
              <a:sym typeface="Verdana"/>
            </a:endParaRPr>
          </a:p>
          <a:p>
            <a:pPr indent="0" lvl="0" marL="0" rtl="0" algn="l">
              <a:lnSpc>
                <a:spcPct val="115000"/>
              </a:lnSpc>
              <a:spcBef>
                <a:spcPts val="1100"/>
              </a:spcBef>
              <a:spcAft>
                <a:spcPts val="0"/>
              </a:spcAft>
              <a:buNone/>
            </a:pPr>
            <a:r>
              <a:t/>
            </a:r>
            <a:endParaRPr sz="1150">
              <a:highlight>
                <a:srgbClr val="FFFFFF"/>
              </a:highlight>
              <a:latin typeface="Verdana"/>
              <a:ea typeface="Verdana"/>
              <a:cs typeface="Verdana"/>
              <a:sym typeface="Verdana"/>
            </a:endParaRPr>
          </a:p>
          <a:p>
            <a:pPr indent="0" lvl="0" marL="0" rtl="0" algn="l">
              <a:spcBef>
                <a:spcPts val="1100"/>
              </a:spcBef>
              <a:spcAft>
                <a:spcPts val="0"/>
              </a:spcAft>
              <a:buNone/>
            </a:pPr>
            <a:r>
              <a:t/>
            </a:r>
            <a:endParaRPr sz="1200">
              <a:highlight>
                <a:srgbClr val="FFFFFF"/>
              </a:highlight>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p:nvPr/>
        </p:nvSpPr>
        <p:spPr>
          <a:xfrm rot="-3118123">
            <a:off x="6823056" y="-1710944"/>
            <a:ext cx="3097582" cy="3550137"/>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rot="-3118126">
            <a:off x="-1584514" y="151769"/>
            <a:ext cx="5016085" cy="5749123"/>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rot="9823029">
            <a:off x="7059328" y="-680954"/>
            <a:ext cx="2371197" cy="2037496"/>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1" name="Google Shape;321;p47"/>
          <p:cNvSpPr/>
          <p:nvPr/>
        </p:nvSpPr>
        <p:spPr>
          <a:xfrm rot="3576816">
            <a:off x="7978739" y="2859521"/>
            <a:ext cx="1400484" cy="2378355"/>
          </a:xfrm>
          <a:custGeom>
            <a:rect b="b" l="l" r="r" t="t"/>
            <a:pathLst>
              <a:path extrusionOk="0" h="53061" w="30647">
                <a:moveTo>
                  <a:pt x="2811" y="18855"/>
                </a:moveTo>
                <a:cubicBezTo>
                  <a:pt x="3774" y="19256"/>
                  <a:pt x="4577" y="20086"/>
                  <a:pt x="5407" y="20809"/>
                </a:cubicBezTo>
                <a:cubicBezTo>
                  <a:pt x="6290" y="21558"/>
                  <a:pt x="7200" y="22334"/>
                  <a:pt x="8030" y="23137"/>
                </a:cubicBezTo>
                <a:cubicBezTo>
                  <a:pt x="9529" y="24556"/>
                  <a:pt x="10867" y="26215"/>
                  <a:pt x="11965" y="27982"/>
                </a:cubicBezTo>
                <a:cubicBezTo>
                  <a:pt x="13169" y="29909"/>
                  <a:pt x="14079" y="32024"/>
                  <a:pt x="15043" y="34111"/>
                </a:cubicBezTo>
                <a:cubicBezTo>
                  <a:pt x="15551" y="35128"/>
                  <a:pt x="16033" y="36199"/>
                  <a:pt x="16515" y="37243"/>
                </a:cubicBezTo>
                <a:cubicBezTo>
                  <a:pt x="16996" y="38260"/>
                  <a:pt x="17585" y="39250"/>
                  <a:pt x="17987" y="40294"/>
                </a:cubicBezTo>
                <a:cubicBezTo>
                  <a:pt x="15043" y="36975"/>
                  <a:pt x="12366" y="33576"/>
                  <a:pt x="9957" y="29856"/>
                </a:cubicBezTo>
                <a:cubicBezTo>
                  <a:pt x="8753" y="27982"/>
                  <a:pt x="7629" y="26108"/>
                  <a:pt x="6424" y="24235"/>
                </a:cubicBezTo>
                <a:cubicBezTo>
                  <a:pt x="5246" y="22415"/>
                  <a:pt x="3935" y="20621"/>
                  <a:pt x="2811" y="18855"/>
                </a:cubicBezTo>
                <a:close/>
                <a:moveTo>
                  <a:pt x="19432" y="1404"/>
                </a:moveTo>
                <a:cubicBezTo>
                  <a:pt x="21252" y="4054"/>
                  <a:pt x="22778" y="6757"/>
                  <a:pt x="23929" y="9781"/>
                </a:cubicBezTo>
                <a:cubicBezTo>
                  <a:pt x="25883" y="14974"/>
                  <a:pt x="26498" y="20621"/>
                  <a:pt x="26472" y="26135"/>
                </a:cubicBezTo>
                <a:cubicBezTo>
                  <a:pt x="26418" y="28946"/>
                  <a:pt x="26231" y="31729"/>
                  <a:pt x="25963" y="34540"/>
                </a:cubicBezTo>
                <a:cubicBezTo>
                  <a:pt x="25695" y="37323"/>
                  <a:pt x="25160" y="40053"/>
                  <a:pt x="25187" y="42837"/>
                </a:cubicBezTo>
                <a:cubicBezTo>
                  <a:pt x="24892" y="39705"/>
                  <a:pt x="24544" y="36654"/>
                  <a:pt x="24250" y="33522"/>
                </a:cubicBezTo>
                <a:cubicBezTo>
                  <a:pt x="23688" y="28062"/>
                  <a:pt x="23206" y="22656"/>
                  <a:pt x="22644" y="17195"/>
                </a:cubicBezTo>
                <a:cubicBezTo>
                  <a:pt x="22350" y="14492"/>
                  <a:pt x="22002" y="11735"/>
                  <a:pt x="21413" y="9059"/>
                </a:cubicBezTo>
                <a:cubicBezTo>
                  <a:pt x="21118" y="7720"/>
                  <a:pt x="20770" y="6382"/>
                  <a:pt x="20449" y="5044"/>
                </a:cubicBezTo>
                <a:cubicBezTo>
                  <a:pt x="20262" y="4348"/>
                  <a:pt x="20101" y="3679"/>
                  <a:pt x="19914" y="2983"/>
                </a:cubicBezTo>
                <a:cubicBezTo>
                  <a:pt x="19727" y="2608"/>
                  <a:pt x="19165" y="1645"/>
                  <a:pt x="19432" y="1404"/>
                </a:cubicBezTo>
                <a:close/>
                <a:moveTo>
                  <a:pt x="18254" y="547"/>
                </a:moveTo>
                <a:cubicBezTo>
                  <a:pt x="18897" y="949"/>
                  <a:pt x="19138" y="1752"/>
                  <a:pt x="19405" y="2421"/>
                </a:cubicBezTo>
                <a:cubicBezTo>
                  <a:pt x="19700" y="3143"/>
                  <a:pt x="19941" y="3920"/>
                  <a:pt x="20182" y="4696"/>
                </a:cubicBezTo>
                <a:cubicBezTo>
                  <a:pt x="20637" y="6329"/>
                  <a:pt x="20958" y="8042"/>
                  <a:pt x="21279" y="9701"/>
                </a:cubicBezTo>
                <a:cubicBezTo>
                  <a:pt x="22350" y="15670"/>
                  <a:pt x="22751" y="21692"/>
                  <a:pt x="23340" y="27688"/>
                </a:cubicBezTo>
                <a:cubicBezTo>
                  <a:pt x="23634" y="30632"/>
                  <a:pt x="24009" y="33603"/>
                  <a:pt x="24304" y="36547"/>
                </a:cubicBezTo>
                <a:cubicBezTo>
                  <a:pt x="24625" y="39491"/>
                  <a:pt x="24812" y="42409"/>
                  <a:pt x="25321" y="45273"/>
                </a:cubicBezTo>
                <a:cubicBezTo>
                  <a:pt x="24411" y="43934"/>
                  <a:pt x="23929" y="42221"/>
                  <a:pt x="23474" y="40696"/>
                </a:cubicBezTo>
                <a:cubicBezTo>
                  <a:pt x="23019" y="39090"/>
                  <a:pt x="22671" y="37457"/>
                  <a:pt x="22457" y="35771"/>
                </a:cubicBezTo>
                <a:cubicBezTo>
                  <a:pt x="21600" y="29775"/>
                  <a:pt x="21520" y="23753"/>
                  <a:pt x="20931" y="17731"/>
                </a:cubicBezTo>
                <a:cubicBezTo>
                  <a:pt x="20663" y="14787"/>
                  <a:pt x="20262" y="11842"/>
                  <a:pt x="19727" y="8952"/>
                </a:cubicBezTo>
                <a:cubicBezTo>
                  <a:pt x="19191" y="6168"/>
                  <a:pt x="18495" y="3384"/>
                  <a:pt x="18254" y="547"/>
                </a:cubicBezTo>
                <a:close/>
                <a:moveTo>
                  <a:pt x="24444" y="46945"/>
                </a:moveTo>
                <a:cubicBezTo>
                  <a:pt x="24540" y="46945"/>
                  <a:pt x="24654" y="47036"/>
                  <a:pt x="24785" y="47146"/>
                </a:cubicBezTo>
                <a:cubicBezTo>
                  <a:pt x="24651" y="47039"/>
                  <a:pt x="24518" y="46986"/>
                  <a:pt x="24384" y="46959"/>
                </a:cubicBezTo>
                <a:cubicBezTo>
                  <a:pt x="24403" y="46949"/>
                  <a:pt x="24423" y="46945"/>
                  <a:pt x="24444" y="46945"/>
                </a:cubicBezTo>
                <a:close/>
                <a:moveTo>
                  <a:pt x="1017" y="17410"/>
                </a:moveTo>
                <a:lnTo>
                  <a:pt x="1017" y="17410"/>
                </a:lnTo>
                <a:cubicBezTo>
                  <a:pt x="1553" y="17436"/>
                  <a:pt x="1874" y="18079"/>
                  <a:pt x="2115" y="18480"/>
                </a:cubicBezTo>
                <a:cubicBezTo>
                  <a:pt x="2516" y="19069"/>
                  <a:pt x="2891" y="19658"/>
                  <a:pt x="3319" y="20247"/>
                </a:cubicBezTo>
                <a:cubicBezTo>
                  <a:pt x="4149" y="21478"/>
                  <a:pt x="4979" y="22682"/>
                  <a:pt x="5782" y="23967"/>
                </a:cubicBezTo>
                <a:cubicBezTo>
                  <a:pt x="8619" y="28276"/>
                  <a:pt x="11135" y="32827"/>
                  <a:pt x="14454" y="36841"/>
                </a:cubicBezTo>
                <a:cubicBezTo>
                  <a:pt x="16060" y="38822"/>
                  <a:pt x="17799" y="40669"/>
                  <a:pt x="19512" y="42542"/>
                </a:cubicBezTo>
                <a:cubicBezTo>
                  <a:pt x="20396" y="43506"/>
                  <a:pt x="21306" y="44470"/>
                  <a:pt x="22243" y="45406"/>
                </a:cubicBezTo>
                <a:cubicBezTo>
                  <a:pt x="22751" y="45942"/>
                  <a:pt x="23340" y="46691"/>
                  <a:pt x="23875" y="47226"/>
                </a:cubicBezTo>
                <a:cubicBezTo>
                  <a:pt x="23822" y="47173"/>
                  <a:pt x="23795" y="47146"/>
                  <a:pt x="23715" y="47119"/>
                </a:cubicBezTo>
                <a:cubicBezTo>
                  <a:pt x="23447" y="46905"/>
                  <a:pt x="23153" y="46825"/>
                  <a:pt x="22885" y="46638"/>
                </a:cubicBezTo>
                <a:cubicBezTo>
                  <a:pt x="22269" y="46290"/>
                  <a:pt x="21707" y="45915"/>
                  <a:pt x="21145" y="45540"/>
                </a:cubicBezTo>
                <a:cubicBezTo>
                  <a:pt x="19994" y="44764"/>
                  <a:pt x="18870" y="44015"/>
                  <a:pt x="17799" y="43131"/>
                </a:cubicBezTo>
                <a:cubicBezTo>
                  <a:pt x="13811" y="39946"/>
                  <a:pt x="10519" y="35878"/>
                  <a:pt x="7923" y="31515"/>
                </a:cubicBezTo>
                <a:cubicBezTo>
                  <a:pt x="6558" y="29240"/>
                  <a:pt x="5353" y="26911"/>
                  <a:pt x="4203" y="24529"/>
                </a:cubicBezTo>
                <a:cubicBezTo>
                  <a:pt x="3105" y="22201"/>
                  <a:pt x="1874" y="19845"/>
                  <a:pt x="1017" y="17410"/>
                </a:cubicBezTo>
                <a:close/>
                <a:moveTo>
                  <a:pt x="25561" y="44577"/>
                </a:moveTo>
                <a:cubicBezTo>
                  <a:pt x="25883" y="45540"/>
                  <a:pt x="26204" y="46477"/>
                  <a:pt x="26525" y="47441"/>
                </a:cubicBezTo>
                <a:cubicBezTo>
                  <a:pt x="26231" y="47119"/>
                  <a:pt x="26097" y="46825"/>
                  <a:pt x="25990" y="46370"/>
                </a:cubicBezTo>
                <a:cubicBezTo>
                  <a:pt x="25883" y="46183"/>
                  <a:pt x="25722" y="45166"/>
                  <a:pt x="25561" y="44577"/>
                </a:cubicBezTo>
                <a:close/>
                <a:moveTo>
                  <a:pt x="18410" y="0"/>
                </a:moveTo>
                <a:cubicBezTo>
                  <a:pt x="17623" y="0"/>
                  <a:pt x="18022" y="2277"/>
                  <a:pt x="18174" y="2929"/>
                </a:cubicBezTo>
                <a:cubicBezTo>
                  <a:pt x="18469" y="4562"/>
                  <a:pt x="18790" y="6168"/>
                  <a:pt x="19138" y="7801"/>
                </a:cubicBezTo>
                <a:cubicBezTo>
                  <a:pt x="20476" y="14358"/>
                  <a:pt x="20904" y="21130"/>
                  <a:pt x="21386" y="27821"/>
                </a:cubicBezTo>
                <a:cubicBezTo>
                  <a:pt x="21600" y="31114"/>
                  <a:pt x="21868" y="34513"/>
                  <a:pt x="22483" y="37778"/>
                </a:cubicBezTo>
                <a:cubicBezTo>
                  <a:pt x="23099" y="41151"/>
                  <a:pt x="24411" y="44202"/>
                  <a:pt x="25909" y="47280"/>
                </a:cubicBezTo>
                <a:cubicBezTo>
                  <a:pt x="25294" y="47119"/>
                  <a:pt x="24651" y="46504"/>
                  <a:pt x="24116" y="46076"/>
                </a:cubicBezTo>
                <a:cubicBezTo>
                  <a:pt x="23581" y="45674"/>
                  <a:pt x="23046" y="45192"/>
                  <a:pt x="22537" y="44764"/>
                </a:cubicBezTo>
                <a:cubicBezTo>
                  <a:pt x="20422" y="42837"/>
                  <a:pt x="18736" y="40562"/>
                  <a:pt x="17425" y="38019"/>
                </a:cubicBezTo>
                <a:cubicBezTo>
                  <a:pt x="15953" y="35128"/>
                  <a:pt x="14855" y="32104"/>
                  <a:pt x="13276" y="29240"/>
                </a:cubicBezTo>
                <a:cubicBezTo>
                  <a:pt x="11831" y="26644"/>
                  <a:pt x="10011" y="24235"/>
                  <a:pt x="7789" y="22227"/>
                </a:cubicBezTo>
                <a:cubicBezTo>
                  <a:pt x="6558" y="21076"/>
                  <a:pt x="5246" y="20006"/>
                  <a:pt x="3988" y="18908"/>
                </a:cubicBezTo>
                <a:cubicBezTo>
                  <a:pt x="3556" y="18548"/>
                  <a:pt x="1378" y="16270"/>
                  <a:pt x="549" y="16270"/>
                </a:cubicBezTo>
                <a:cubicBezTo>
                  <a:pt x="454" y="16270"/>
                  <a:pt x="376" y="16300"/>
                  <a:pt x="321" y="16366"/>
                </a:cubicBezTo>
                <a:cubicBezTo>
                  <a:pt x="0" y="16767"/>
                  <a:pt x="562" y="17838"/>
                  <a:pt x="723" y="18213"/>
                </a:cubicBezTo>
                <a:cubicBezTo>
                  <a:pt x="1044" y="18935"/>
                  <a:pt x="1365" y="19685"/>
                  <a:pt x="1713" y="20407"/>
                </a:cubicBezTo>
                <a:cubicBezTo>
                  <a:pt x="2409" y="21960"/>
                  <a:pt x="3105" y="23539"/>
                  <a:pt x="3855" y="25038"/>
                </a:cubicBezTo>
                <a:cubicBezTo>
                  <a:pt x="5273" y="28036"/>
                  <a:pt x="6852" y="30980"/>
                  <a:pt x="8699" y="33763"/>
                </a:cubicBezTo>
                <a:cubicBezTo>
                  <a:pt x="12179" y="39063"/>
                  <a:pt x="16622" y="43345"/>
                  <a:pt x="22002" y="46691"/>
                </a:cubicBezTo>
                <a:cubicBezTo>
                  <a:pt x="24491" y="48217"/>
                  <a:pt x="27060" y="49662"/>
                  <a:pt x="29041" y="51857"/>
                </a:cubicBezTo>
                <a:cubicBezTo>
                  <a:pt x="29188" y="52053"/>
                  <a:pt x="29854" y="53061"/>
                  <a:pt x="30211" y="53061"/>
                </a:cubicBezTo>
                <a:cubicBezTo>
                  <a:pt x="30243" y="53061"/>
                  <a:pt x="30272" y="53052"/>
                  <a:pt x="30299" y="53035"/>
                </a:cubicBezTo>
                <a:cubicBezTo>
                  <a:pt x="30647" y="52794"/>
                  <a:pt x="29764" y="51857"/>
                  <a:pt x="29603" y="51643"/>
                </a:cubicBezTo>
                <a:cubicBezTo>
                  <a:pt x="28666" y="50331"/>
                  <a:pt x="27810" y="49020"/>
                  <a:pt x="27141" y="47548"/>
                </a:cubicBezTo>
                <a:cubicBezTo>
                  <a:pt x="26418" y="46049"/>
                  <a:pt x="25936" y="44470"/>
                  <a:pt x="25802" y="42837"/>
                </a:cubicBezTo>
                <a:cubicBezTo>
                  <a:pt x="25669" y="41231"/>
                  <a:pt x="25856" y="39598"/>
                  <a:pt x="26017" y="37992"/>
                </a:cubicBezTo>
                <a:cubicBezTo>
                  <a:pt x="26391" y="34700"/>
                  <a:pt x="26739" y="31435"/>
                  <a:pt x="26873" y="28116"/>
                </a:cubicBezTo>
                <a:cubicBezTo>
                  <a:pt x="27007" y="24877"/>
                  <a:pt x="26900" y="21585"/>
                  <a:pt x="26498" y="18373"/>
                </a:cubicBezTo>
                <a:cubicBezTo>
                  <a:pt x="26097" y="15027"/>
                  <a:pt x="25133" y="11708"/>
                  <a:pt x="23956" y="8604"/>
                </a:cubicBezTo>
                <a:cubicBezTo>
                  <a:pt x="23393" y="7132"/>
                  <a:pt x="22671" y="5686"/>
                  <a:pt x="21921" y="4321"/>
                </a:cubicBezTo>
                <a:cubicBezTo>
                  <a:pt x="21145" y="3010"/>
                  <a:pt x="20315" y="1404"/>
                  <a:pt x="19165" y="413"/>
                </a:cubicBezTo>
                <a:cubicBezTo>
                  <a:pt x="18838" y="122"/>
                  <a:pt x="18592" y="0"/>
                  <a:pt x="18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47"/>
          <p:cNvSpPr txBox="1"/>
          <p:nvPr/>
        </p:nvSpPr>
        <p:spPr>
          <a:xfrm>
            <a:off x="1268075" y="465425"/>
            <a:ext cx="7067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latin typeface="Nunito"/>
                <a:ea typeface="Nunito"/>
                <a:cs typeface="Nunito"/>
                <a:sym typeface="Nunito"/>
              </a:rPr>
              <a:t>What is CSS used for:</a:t>
            </a:r>
            <a:endParaRPr sz="3800">
              <a:latin typeface="Nunito"/>
              <a:ea typeface="Nunito"/>
              <a:cs typeface="Nunito"/>
              <a:sym typeface="Nunito"/>
            </a:endParaRPr>
          </a:p>
        </p:txBody>
      </p:sp>
      <p:sp>
        <p:nvSpPr>
          <p:cNvPr id="323" name="Google Shape;323;p47"/>
          <p:cNvSpPr txBox="1"/>
          <p:nvPr/>
        </p:nvSpPr>
        <p:spPr>
          <a:xfrm>
            <a:off x="140950" y="1135200"/>
            <a:ext cx="8008800" cy="411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02124"/>
                </a:solidFill>
                <a:highlight>
                  <a:srgbClr val="FFFFFF"/>
                </a:highlight>
              </a:rPr>
              <a:t>CSS (Cascading Style Sheets) is used </a:t>
            </a:r>
            <a:r>
              <a:rPr b="1" lang="en" sz="1600">
                <a:solidFill>
                  <a:srgbClr val="202124"/>
                </a:solidFill>
                <a:highlight>
                  <a:srgbClr val="FFFFFF"/>
                </a:highlight>
              </a:rPr>
              <a:t>to style and layout web pages</a:t>
            </a:r>
            <a:r>
              <a:rPr lang="en" sz="1600">
                <a:solidFill>
                  <a:srgbClr val="202124"/>
                </a:solidFill>
                <a:highlight>
                  <a:srgbClr val="FFFFFF"/>
                </a:highlight>
              </a:rPr>
              <a:t> — for example, to alter the font, color, size, and spacing of your content, split it into multiple columns, or add animations and other decorative features.</a:t>
            </a:r>
            <a:endParaRPr sz="1600">
              <a:solidFill>
                <a:srgbClr val="202124"/>
              </a:solidFill>
              <a:highlight>
                <a:srgbClr val="FFFFFF"/>
              </a:highlight>
            </a:endParaRPr>
          </a:p>
          <a:p>
            <a:pPr indent="0" lvl="0" marL="0" rtl="0" algn="just">
              <a:lnSpc>
                <a:spcPct val="115000"/>
              </a:lnSpc>
              <a:spcBef>
                <a:spcPts val="1200"/>
              </a:spcBef>
              <a:spcAft>
                <a:spcPts val="0"/>
              </a:spcAft>
              <a:buNone/>
            </a:pPr>
            <a:r>
              <a:rPr lang="en" sz="1600">
                <a:solidFill>
                  <a:srgbClr val="333333"/>
                </a:solidFill>
                <a:highlight>
                  <a:srgbClr val="FFFFFF"/>
                </a:highlight>
                <a:latin typeface="Roboto"/>
                <a:ea typeface="Roboto"/>
                <a:cs typeface="Roboto"/>
                <a:sym typeface="Roboto"/>
              </a:rPr>
              <a:t>CSS is used for defining the styles for web pages. It describes the look and formatting of a document which is written in a markup language. It provides an additional feature to HTML. It is generally used with HTML to change the style of web pages and user interfaces.</a:t>
            </a:r>
            <a:endParaRPr sz="16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lang="en" sz="1600">
                <a:solidFill>
                  <a:srgbClr val="333333"/>
                </a:solidFill>
                <a:highlight>
                  <a:srgbClr val="FFFFFF"/>
                </a:highlight>
                <a:latin typeface="Roboto"/>
                <a:ea typeface="Roboto"/>
                <a:cs typeface="Roboto"/>
                <a:sym typeface="Roboto"/>
              </a:rPr>
              <a:t>It is easier to make the web pages presentable using </a:t>
            </a:r>
            <a:r>
              <a:rPr lang="en" sz="1600">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CSS</a:t>
            </a:r>
            <a:r>
              <a:rPr lang="en" sz="1600">
                <a:solidFill>
                  <a:srgbClr val="333333"/>
                </a:solidFill>
                <a:highlight>
                  <a:srgbClr val="FFFFFF"/>
                </a:highlight>
                <a:latin typeface="Roboto"/>
                <a:ea typeface="Roboto"/>
                <a:cs typeface="Roboto"/>
                <a:sym typeface="Roboto"/>
              </a:rPr>
              <a:t>. It is easy to learn and understand and used to control the presentation of an HTML document. CSS helps us to control the text color, font style, the spacing between paragraphs, sizing of columns, layout designs, and many more. It is independent of </a:t>
            </a:r>
            <a:r>
              <a:rPr lang="en" sz="1600">
                <a:solidFill>
                  <a:srgbClr val="008000"/>
                </a:solidFill>
                <a:highlight>
                  <a:srgbClr val="FFFFFF"/>
                </a:highlight>
                <a:uFill>
                  <a:noFill/>
                </a:uFill>
                <a:latin typeface="Roboto"/>
                <a:ea typeface="Roboto"/>
                <a:cs typeface="Roboto"/>
                <a:sym typeface="Roboto"/>
                <a:hlinkClick r:id="rId4">
                  <a:extLst>
                    <a:ext uri="{A12FA001-AC4F-418D-AE19-62706E023703}">
                      <ahyp:hlinkClr val="tx"/>
                    </a:ext>
                  </a:extLst>
                </a:hlinkClick>
              </a:rPr>
              <a:t>HTML</a:t>
            </a:r>
            <a:r>
              <a:rPr lang="en" sz="1600">
                <a:solidFill>
                  <a:srgbClr val="333333"/>
                </a:solidFill>
                <a:highlight>
                  <a:srgbClr val="FFFFFF"/>
                </a:highlight>
                <a:latin typeface="Roboto"/>
                <a:ea typeface="Roboto"/>
                <a:cs typeface="Roboto"/>
                <a:sym typeface="Roboto"/>
              </a:rPr>
              <a:t>, and we can use it with any XML-based markup language.</a:t>
            </a:r>
            <a:endParaRPr sz="16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202124"/>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p:nvPr/>
        </p:nvSpPr>
        <p:spPr>
          <a:xfrm rot="1053942">
            <a:off x="-178718" y="3083636"/>
            <a:ext cx="1201865" cy="2337293"/>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rot="-7425301">
            <a:off x="7694646" y="-780370"/>
            <a:ext cx="1387171" cy="2401730"/>
          </a:xfrm>
          <a:custGeom>
            <a:rect b="b" l="l" r="r" t="t"/>
            <a:pathLst>
              <a:path extrusionOk="0" h="53061" w="30647">
                <a:moveTo>
                  <a:pt x="2811" y="18855"/>
                </a:moveTo>
                <a:cubicBezTo>
                  <a:pt x="3774" y="19256"/>
                  <a:pt x="4577" y="20086"/>
                  <a:pt x="5407" y="20809"/>
                </a:cubicBezTo>
                <a:cubicBezTo>
                  <a:pt x="6290" y="21558"/>
                  <a:pt x="7200" y="22334"/>
                  <a:pt x="8030" y="23137"/>
                </a:cubicBezTo>
                <a:cubicBezTo>
                  <a:pt x="9529" y="24556"/>
                  <a:pt x="10867" y="26215"/>
                  <a:pt x="11965" y="27982"/>
                </a:cubicBezTo>
                <a:cubicBezTo>
                  <a:pt x="13169" y="29909"/>
                  <a:pt x="14079" y="32024"/>
                  <a:pt x="15043" y="34111"/>
                </a:cubicBezTo>
                <a:cubicBezTo>
                  <a:pt x="15551" y="35128"/>
                  <a:pt x="16033" y="36199"/>
                  <a:pt x="16515" y="37243"/>
                </a:cubicBezTo>
                <a:cubicBezTo>
                  <a:pt x="16996" y="38260"/>
                  <a:pt x="17585" y="39250"/>
                  <a:pt x="17987" y="40294"/>
                </a:cubicBezTo>
                <a:cubicBezTo>
                  <a:pt x="15043" y="36975"/>
                  <a:pt x="12366" y="33576"/>
                  <a:pt x="9957" y="29856"/>
                </a:cubicBezTo>
                <a:cubicBezTo>
                  <a:pt x="8753" y="27982"/>
                  <a:pt x="7629" y="26108"/>
                  <a:pt x="6424" y="24235"/>
                </a:cubicBezTo>
                <a:cubicBezTo>
                  <a:pt x="5246" y="22415"/>
                  <a:pt x="3935" y="20621"/>
                  <a:pt x="2811" y="18855"/>
                </a:cubicBezTo>
                <a:close/>
                <a:moveTo>
                  <a:pt x="19432" y="1404"/>
                </a:moveTo>
                <a:cubicBezTo>
                  <a:pt x="21252" y="4054"/>
                  <a:pt x="22778" y="6757"/>
                  <a:pt x="23929" y="9781"/>
                </a:cubicBezTo>
                <a:cubicBezTo>
                  <a:pt x="25883" y="14974"/>
                  <a:pt x="26498" y="20621"/>
                  <a:pt x="26472" y="26135"/>
                </a:cubicBezTo>
                <a:cubicBezTo>
                  <a:pt x="26418" y="28946"/>
                  <a:pt x="26231" y="31729"/>
                  <a:pt x="25963" y="34540"/>
                </a:cubicBezTo>
                <a:cubicBezTo>
                  <a:pt x="25695" y="37323"/>
                  <a:pt x="25160" y="40053"/>
                  <a:pt x="25187" y="42837"/>
                </a:cubicBezTo>
                <a:cubicBezTo>
                  <a:pt x="24892" y="39705"/>
                  <a:pt x="24544" y="36654"/>
                  <a:pt x="24250" y="33522"/>
                </a:cubicBezTo>
                <a:cubicBezTo>
                  <a:pt x="23688" y="28062"/>
                  <a:pt x="23206" y="22656"/>
                  <a:pt x="22644" y="17195"/>
                </a:cubicBezTo>
                <a:cubicBezTo>
                  <a:pt x="22350" y="14492"/>
                  <a:pt x="22002" y="11735"/>
                  <a:pt x="21413" y="9059"/>
                </a:cubicBezTo>
                <a:cubicBezTo>
                  <a:pt x="21118" y="7720"/>
                  <a:pt x="20770" y="6382"/>
                  <a:pt x="20449" y="5044"/>
                </a:cubicBezTo>
                <a:cubicBezTo>
                  <a:pt x="20262" y="4348"/>
                  <a:pt x="20101" y="3679"/>
                  <a:pt x="19914" y="2983"/>
                </a:cubicBezTo>
                <a:cubicBezTo>
                  <a:pt x="19727" y="2608"/>
                  <a:pt x="19165" y="1645"/>
                  <a:pt x="19432" y="1404"/>
                </a:cubicBezTo>
                <a:close/>
                <a:moveTo>
                  <a:pt x="18254" y="547"/>
                </a:moveTo>
                <a:cubicBezTo>
                  <a:pt x="18897" y="949"/>
                  <a:pt x="19138" y="1752"/>
                  <a:pt x="19405" y="2421"/>
                </a:cubicBezTo>
                <a:cubicBezTo>
                  <a:pt x="19700" y="3143"/>
                  <a:pt x="19941" y="3920"/>
                  <a:pt x="20182" y="4696"/>
                </a:cubicBezTo>
                <a:cubicBezTo>
                  <a:pt x="20637" y="6329"/>
                  <a:pt x="20958" y="8042"/>
                  <a:pt x="21279" y="9701"/>
                </a:cubicBezTo>
                <a:cubicBezTo>
                  <a:pt x="22350" y="15670"/>
                  <a:pt x="22751" y="21692"/>
                  <a:pt x="23340" y="27688"/>
                </a:cubicBezTo>
                <a:cubicBezTo>
                  <a:pt x="23634" y="30632"/>
                  <a:pt x="24009" y="33603"/>
                  <a:pt x="24304" y="36547"/>
                </a:cubicBezTo>
                <a:cubicBezTo>
                  <a:pt x="24625" y="39491"/>
                  <a:pt x="24812" y="42409"/>
                  <a:pt x="25321" y="45273"/>
                </a:cubicBezTo>
                <a:cubicBezTo>
                  <a:pt x="24411" y="43934"/>
                  <a:pt x="23929" y="42221"/>
                  <a:pt x="23474" y="40696"/>
                </a:cubicBezTo>
                <a:cubicBezTo>
                  <a:pt x="23019" y="39090"/>
                  <a:pt x="22671" y="37457"/>
                  <a:pt x="22457" y="35771"/>
                </a:cubicBezTo>
                <a:cubicBezTo>
                  <a:pt x="21600" y="29775"/>
                  <a:pt x="21520" y="23753"/>
                  <a:pt x="20931" y="17731"/>
                </a:cubicBezTo>
                <a:cubicBezTo>
                  <a:pt x="20663" y="14787"/>
                  <a:pt x="20262" y="11842"/>
                  <a:pt x="19727" y="8952"/>
                </a:cubicBezTo>
                <a:cubicBezTo>
                  <a:pt x="19191" y="6168"/>
                  <a:pt x="18495" y="3384"/>
                  <a:pt x="18254" y="547"/>
                </a:cubicBezTo>
                <a:close/>
                <a:moveTo>
                  <a:pt x="24444" y="46945"/>
                </a:moveTo>
                <a:cubicBezTo>
                  <a:pt x="24540" y="46945"/>
                  <a:pt x="24654" y="47036"/>
                  <a:pt x="24785" y="47146"/>
                </a:cubicBezTo>
                <a:cubicBezTo>
                  <a:pt x="24651" y="47039"/>
                  <a:pt x="24518" y="46986"/>
                  <a:pt x="24384" y="46959"/>
                </a:cubicBezTo>
                <a:cubicBezTo>
                  <a:pt x="24403" y="46949"/>
                  <a:pt x="24423" y="46945"/>
                  <a:pt x="24444" y="46945"/>
                </a:cubicBezTo>
                <a:close/>
                <a:moveTo>
                  <a:pt x="1017" y="17410"/>
                </a:moveTo>
                <a:lnTo>
                  <a:pt x="1017" y="17410"/>
                </a:lnTo>
                <a:cubicBezTo>
                  <a:pt x="1553" y="17436"/>
                  <a:pt x="1874" y="18079"/>
                  <a:pt x="2115" y="18480"/>
                </a:cubicBezTo>
                <a:cubicBezTo>
                  <a:pt x="2516" y="19069"/>
                  <a:pt x="2891" y="19658"/>
                  <a:pt x="3319" y="20247"/>
                </a:cubicBezTo>
                <a:cubicBezTo>
                  <a:pt x="4149" y="21478"/>
                  <a:pt x="4979" y="22682"/>
                  <a:pt x="5782" y="23967"/>
                </a:cubicBezTo>
                <a:cubicBezTo>
                  <a:pt x="8619" y="28276"/>
                  <a:pt x="11135" y="32827"/>
                  <a:pt x="14454" y="36841"/>
                </a:cubicBezTo>
                <a:cubicBezTo>
                  <a:pt x="16060" y="38822"/>
                  <a:pt x="17799" y="40669"/>
                  <a:pt x="19512" y="42542"/>
                </a:cubicBezTo>
                <a:cubicBezTo>
                  <a:pt x="20396" y="43506"/>
                  <a:pt x="21306" y="44470"/>
                  <a:pt x="22243" y="45406"/>
                </a:cubicBezTo>
                <a:cubicBezTo>
                  <a:pt x="22751" y="45942"/>
                  <a:pt x="23340" y="46691"/>
                  <a:pt x="23875" y="47226"/>
                </a:cubicBezTo>
                <a:cubicBezTo>
                  <a:pt x="23822" y="47173"/>
                  <a:pt x="23795" y="47146"/>
                  <a:pt x="23715" y="47119"/>
                </a:cubicBezTo>
                <a:cubicBezTo>
                  <a:pt x="23447" y="46905"/>
                  <a:pt x="23153" y="46825"/>
                  <a:pt x="22885" y="46638"/>
                </a:cubicBezTo>
                <a:cubicBezTo>
                  <a:pt x="22269" y="46290"/>
                  <a:pt x="21707" y="45915"/>
                  <a:pt x="21145" y="45540"/>
                </a:cubicBezTo>
                <a:cubicBezTo>
                  <a:pt x="19994" y="44764"/>
                  <a:pt x="18870" y="44015"/>
                  <a:pt x="17799" y="43131"/>
                </a:cubicBezTo>
                <a:cubicBezTo>
                  <a:pt x="13811" y="39946"/>
                  <a:pt x="10519" y="35878"/>
                  <a:pt x="7923" y="31515"/>
                </a:cubicBezTo>
                <a:cubicBezTo>
                  <a:pt x="6558" y="29240"/>
                  <a:pt x="5353" y="26911"/>
                  <a:pt x="4203" y="24529"/>
                </a:cubicBezTo>
                <a:cubicBezTo>
                  <a:pt x="3105" y="22201"/>
                  <a:pt x="1874" y="19845"/>
                  <a:pt x="1017" y="17410"/>
                </a:cubicBezTo>
                <a:close/>
                <a:moveTo>
                  <a:pt x="25561" y="44577"/>
                </a:moveTo>
                <a:cubicBezTo>
                  <a:pt x="25883" y="45540"/>
                  <a:pt x="26204" y="46477"/>
                  <a:pt x="26525" y="47441"/>
                </a:cubicBezTo>
                <a:cubicBezTo>
                  <a:pt x="26231" y="47119"/>
                  <a:pt x="26097" y="46825"/>
                  <a:pt x="25990" y="46370"/>
                </a:cubicBezTo>
                <a:cubicBezTo>
                  <a:pt x="25883" y="46183"/>
                  <a:pt x="25722" y="45166"/>
                  <a:pt x="25561" y="44577"/>
                </a:cubicBezTo>
                <a:close/>
                <a:moveTo>
                  <a:pt x="18410" y="0"/>
                </a:moveTo>
                <a:cubicBezTo>
                  <a:pt x="17623" y="0"/>
                  <a:pt x="18022" y="2277"/>
                  <a:pt x="18174" y="2929"/>
                </a:cubicBezTo>
                <a:cubicBezTo>
                  <a:pt x="18469" y="4562"/>
                  <a:pt x="18790" y="6168"/>
                  <a:pt x="19138" y="7801"/>
                </a:cubicBezTo>
                <a:cubicBezTo>
                  <a:pt x="20476" y="14358"/>
                  <a:pt x="20904" y="21130"/>
                  <a:pt x="21386" y="27821"/>
                </a:cubicBezTo>
                <a:cubicBezTo>
                  <a:pt x="21600" y="31114"/>
                  <a:pt x="21868" y="34513"/>
                  <a:pt x="22483" y="37778"/>
                </a:cubicBezTo>
                <a:cubicBezTo>
                  <a:pt x="23099" y="41151"/>
                  <a:pt x="24411" y="44202"/>
                  <a:pt x="25909" y="47280"/>
                </a:cubicBezTo>
                <a:cubicBezTo>
                  <a:pt x="25294" y="47119"/>
                  <a:pt x="24651" y="46504"/>
                  <a:pt x="24116" y="46076"/>
                </a:cubicBezTo>
                <a:cubicBezTo>
                  <a:pt x="23581" y="45674"/>
                  <a:pt x="23046" y="45192"/>
                  <a:pt x="22537" y="44764"/>
                </a:cubicBezTo>
                <a:cubicBezTo>
                  <a:pt x="20422" y="42837"/>
                  <a:pt x="18736" y="40562"/>
                  <a:pt x="17425" y="38019"/>
                </a:cubicBezTo>
                <a:cubicBezTo>
                  <a:pt x="15953" y="35128"/>
                  <a:pt x="14855" y="32104"/>
                  <a:pt x="13276" y="29240"/>
                </a:cubicBezTo>
                <a:cubicBezTo>
                  <a:pt x="11831" y="26644"/>
                  <a:pt x="10011" y="24235"/>
                  <a:pt x="7789" y="22227"/>
                </a:cubicBezTo>
                <a:cubicBezTo>
                  <a:pt x="6558" y="21076"/>
                  <a:pt x="5246" y="20006"/>
                  <a:pt x="3988" y="18908"/>
                </a:cubicBezTo>
                <a:cubicBezTo>
                  <a:pt x="3556" y="18548"/>
                  <a:pt x="1378" y="16270"/>
                  <a:pt x="549" y="16270"/>
                </a:cubicBezTo>
                <a:cubicBezTo>
                  <a:pt x="454" y="16270"/>
                  <a:pt x="376" y="16300"/>
                  <a:pt x="321" y="16366"/>
                </a:cubicBezTo>
                <a:cubicBezTo>
                  <a:pt x="0" y="16767"/>
                  <a:pt x="562" y="17838"/>
                  <a:pt x="723" y="18213"/>
                </a:cubicBezTo>
                <a:cubicBezTo>
                  <a:pt x="1044" y="18935"/>
                  <a:pt x="1365" y="19685"/>
                  <a:pt x="1713" y="20407"/>
                </a:cubicBezTo>
                <a:cubicBezTo>
                  <a:pt x="2409" y="21960"/>
                  <a:pt x="3105" y="23539"/>
                  <a:pt x="3855" y="25038"/>
                </a:cubicBezTo>
                <a:cubicBezTo>
                  <a:pt x="5273" y="28036"/>
                  <a:pt x="6852" y="30980"/>
                  <a:pt x="8699" y="33763"/>
                </a:cubicBezTo>
                <a:cubicBezTo>
                  <a:pt x="12179" y="39063"/>
                  <a:pt x="16622" y="43345"/>
                  <a:pt x="22002" y="46691"/>
                </a:cubicBezTo>
                <a:cubicBezTo>
                  <a:pt x="24491" y="48217"/>
                  <a:pt x="27060" y="49662"/>
                  <a:pt x="29041" y="51857"/>
                </a:cubicBezTo>
                <a:cubicBezTo>
                  <a:pt x="29188" y="52053"/>
                  <a:pt x="29854" y="53061"/>
                  <a:pt x="30211" y="53061"/>
                </a:cubicBezTo>
                <a:cubicBezTo>
                  <a:pt x="30243" y="53061"/>
                  <a:pt x="30272" y="53052"/>
                  <a:pt x="30299" y="53035"/>
                </a:cubicBezTo>
                <a:cubicBezTo>
                  <a:pt x="30647" y="52794"/>
                  <a:pt x="29764" y="51857"/>
                  <a:pt x="29603" y="51643"/>
                </a:cubicBezTo>
                <a:cubicBezTo>
                  <a:pt x="28666" y="50331"/>
                  <a:pt x="27810" y="49020"/>
                  <a:pt x="27141" y="47548"/>
                </a:cubicBezTo>
                <a:cubicBezTo>
                  <a:pt x="26418" y="46049"/>
                  <a:pt x="25936" y="44470"/>
                  <a:pt x="25802" y="42837"/>
                </a:cubicBezTo>
                <a:cubicBezTo>
                  <a:pt x="25669" y="41231"/>
                  <a:pt x="25856" y="39598"/>
                  <a:pt x="26017" y="37992"/>
                </a:cubicBezTo>
                <a:cubicBezTo>
                  <a:pt x="26391" y="34700"/>
                  <a:pt x="26739" y="31435"/>
                  <a:pt x="26873" y="28116"/>
                </a:cubicBezTo>
                <a:cubicBezTo>
                  <a:pt x="27007" y="24877"/>
                  <a:pt x="26900" y="21585"/>
                  <a:pt x="26498" y="18373"/>
                </a:cubicBezTo>
                <a:cubicBezTo>
                  <a:pt x="26097" y="15027"/>
                  <a:pt x="25133" y="11708"/>
                  <a:pt x="23956" y="8604"/>
                </a:cubicBezTo>
                <a:cubicBezTo>
                  <a:pt x="23393" y="7132"/>
                  <a:pt x="22671" y="5686"/>
                  <a:pt x="21921" y="4321"/>
                </a:cubicBezTo>
                <a:cubicBezTo>
                  <a:pt x="21145" y="3010"/>
                  <a:pt x="20315" y="1404"/>
                  <a:pt x="19165" y="413"/>
                </a:cubicBezTo>
                <a:cubicBezTo>
                  <a:pt x="18838" y="122"/>
                  <a:pt x="18592" y="0"/>
                  <a:pt x="18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txBox="1"/>
          <p:nvPr/>
        </p:nvSpPr>
        <p:spPr>
          <a:xfrm>
            <a:off x="1057675" y="1177850"/>
            <a:ext cx="91440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500">
                <a:latin typeface="Nunito"/>
                <a:ea typeface="Nunito"/>
                <a:cs typeface="Nunito"/>
                <a:sym typeface="Nunito"/>
              </a:rPr>
              <a:t>Overlook Of Website</a:t>
            </a:r>
            <a:endParaRPr sz="5500">
              <a:latin typeface="Nunito"/>
              <a:ea typeface="Nunito"/>
              <a:cs typeface="Nunito"/>
              <a:sym typeface="Nunito"/>
            </a:endParaRPr>
          </a:p>
          <a:p>
            <a:pPr indent="0" lvl="0" marL="0" rtl="0" algn="l">
              <a:spcBef>
                <a:spcPts val="0"/>
              </a:spcBef>
              <a:spcAft>
                <a:spcPts val="0"/>
              </a:spcAft>
              <a:buNone/>
            </a:pPr>
            <a:r>
              <a:rPr lang="en" sz="4800">
                <a:latin typeface="Nunito"/>
                <a:ea typeface="Nunito"/>
                <a:cs typeface="Nunito"/>
                <a:sym typeface="Nunito"/>
              </a:rPr>
              <a:t>     through pictures</a:t>
            </a:r>
            <a:endParaRPr sz="4800">
              <a:latin typeface="Nunito"/>
              <a:ea typeface="Nunito"/>
              <a:cs typeface="Nunito"/>
              <a:sym typeface="Nunito"/>
            </a:endParaRPr>
          </a:p>
          <a:p>
            <a:pPr indent="0" lvl="0" marL="0" rtl="0" algn="l">
              <a:spcBef>
                <a:spcPts val="0"/>
              </a:spcBef>
              <a:spcAft>
                <a:spcPts val="0"/>
              </a:spcAft>
              <a:buNone/>
            </a:pPr>
            <a:r>
              <a:t/>
            </a:r>
            <a:endParaRPr sz="38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p:nvPr/>
        </p:nvSpPr>
        <p:spPr>
          <a:xfrm rot="-6649369">
            <a:off x="6994428" y="1957892"/>
            <a:ext cx="5016019" cy="5749048"/>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rot="-267084">
            <a:off x="7949663" y="3612560"/>
            <a:ext cx="1132408" cy="1639938"/>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flipH="1" rot="-8248420">
            <a:off x="5231662" y="-918977"/>
            <a:ext cx="1147237" cy="2231056"/>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9"/>
          <p:cNvPicPr preferRelativeResize="0"/>
          <p:nvPr/>
        </p:nvPicPr>
        <p:blipFill>
          <a:blip r:embed="rId3">
            <a:alphaModFix/>
          </a:blip>
          <a:stretch>
            <a:fillRect/>
          </a:stretch>
        </p:blipFill>
        <p:spPr>
          <a:xfrm>
            <a:off x="90225" y="28850"/>
            <a:ext cx="8950374" cy="5024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p:nvPr/>
        </p:nvSpPr>
        <p:spPr>
          <a:xfrm>
            <a:off x="7631575" y="3149988"/>
            <a:ext cx="2511350" cy="3398148"/>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0"/>
          <p:cNvSpPr/>
          <p:nvPr/>
        </p:nvSpPr>
        <p:spPr>
          <a:xfrm>
            <a:off x="7262071" y="-262320"/>
            <a:ext cx="2767329" cy="2377769"/>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50"/>
          <p:cNvPicPr preferRelativeResize="0"/>
          <p:nvPr/>
        </p:nvPicPr>
        <p:blipFill>
          <a:blip r:embed="rId3">
            <a:alphaModFix/>
          </a:blip>
          <a:stretch>
            <a:fillRect/>
          </a:stretch>
        </p:blipFill>
        <p:spPr>
          <a:xfrm>
            <a:off x="0" y="78950"/>
            <a:ext cx="9051402" cy="506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p:nvPr/>
        </p:nvSpPr>
        <p:spPr>
          <a:xfrm>
            <a:off x="-552700" y="4050174"/>
            <a:ext cx="1637783" cy="1347251"/>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51"/>
          <p:cNvPicPr preferRelativeResize="0"/>
          <p:nvPr/>
        </p:nvPicPr>
        <p:blipFill>
          <a:blip r:embed="rId3">
            <a:alphaModFix/>
          </a:blip>
          <a:stretch>
            <a:fillRect/>
          </a:stretch>
        </p:blipFill>
        <p:spPr>
          <a:xfrm>
            <a:off x="0" y="0"/>
            <a:ext cx="9057526"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p:nvPr/>
        </p:nvSpPr>
        <p:spPr>
          <a:xfrm flipH="1" rot="-3469600">
            <a:off x="8180451" y="-622824"/>
            <a:ext cx="1201845" cy="2337253"/>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2"/>
          <p:cNvSpPr/>
          <p:nvPr/>
        </p:nvSpPr>
        <p:spPr>
          <a:xfrm rot="3576823">
            <a:off x="279842" y="3131462"/>
            <a:ext cx="1387160" cy="2401720"/>
          </a:xfrm>
          <a:custGeom>
            <a:rect b="b" l="l" r="r" t="t"/>
            <a:pathLst>
              <a:path extrusionOk="0" h="53061" w="30647">
                <a:moveTo>
                  <a:pt x="2811" y="18855"/>
                </a:moveTo>
                <a:cubicBezTo>
                  <a:pt x="3774" y="19256"/>
                  <a:pt x="4577" y="20086"/>
                  <a:pt x="5407" y="20809"/>
                </a:cubicBezTo>
                <a:cubicBezTo>
                  <a:pt x="6290" y="21558"/>
                  <a:pt x="7200" y="22334"/>
                  <a:pt x="8030" y="23137"/>
                </a:cubicBezTo>
                <a:cubicBezTo>
                  <a:pt x="9529" y="24556"/>
                  <a:pt x="10867" y="26215"/>
                  <a:pt x="11965" y="27982"/>
                </a:cubicBezTo>
                <a:cubicBezTo>
                  <a:pt x="13169" y="29909"/>
                  <a:pt x="14079" y="32024"/>
                  <a:pt x="15043" y="34111"/>
                </a:cubicBezTo>
                <a:cubicBezTo>
                  <a:pt x="15551" y="35128"/>
                  <a:pt x="16033" y="36199"/>
                  <a:pt x="16515" y="37243"/>
                </a:cubicBezTo>
                <a:cubicBezTo>
                  <a:pt x="16996" y="38260"/>
                  <a:pt x="17585" y="39250"/>
                  <a:pt x="17987" y="40294"/>
                </a:cubicBezTo>
                <a:cubicBezTo>
                  <a:pt x="15043" y="36975"/>
                  <a:pt x="12366" y="33576"/>
                  <a:pt x="9957" y="29856"/>
                </a:cubicBezTo>
                <a:cubicBezTo>
                  <a:pt x="8753" y="27982"/>
                  <a:pt x="7629" y="26108"/>
                  <a:pt x="6424" y="24235"/>
                </a:cubicBezTo>
                <a:cubicBezTo>
                  <a:pt x="5246" y="22415"/>
                  <a:pt x="3935" y="20621"/>
                  <a:pt x="2811" y="18855"/>
                </a:cubicBezTo>
                <a:close/>
                <a:moveTo>
                  <a:pt x="19432" y="1404"/>
                </a:moveTo>
                <a:cubicBezTo>
                  <a:pt x="21252" y="4054"/>
                  <a:pt x="22778" y="6757"/>
                  <a:pt x="23929" y="9781"/>
                </a:cubicBezTo>
                <a:cubicBezTo>
                  <a:pt x="25883" y="14974"/>
                  <a:pt x="26498" y="20621"/>
                  <a:pt x="26472" y="26135"/>
                </a:cubicBezTo>
                <a:cubicBezTo>
                  <a:pt x="26418" y="28946"/>
                  <a:pt x="26231" y="31729"/>
                  <a:pt x="25963" y="34540"/>
                </a:cubicBezTo>
                <a:cubicBezTo>
                  <a:pt x="25695" y="37323"/>
                  <a:pt x="25160" y="40053"/>
                  <a:pt x="25187" y="42837"/>
                </a:cubicBezTo>
                <a:cubicBezTo>
                  <a:pt x="24892" y="39705"/>
                  <a:pt x="24544" y="36654"/>
                  <a:pt x="24250" y="33522"/>
                </a:cubicBezTo>
                <a:cubicBezTo>
                  <a:pt x="23688" y="28062"/>
                  <a:pt x="23206" y="22656"/>
                  <a:pt x="22644" y="17195"/>
                </a:cubicBezTo>
                <a:cubicBezTo>
                  <a:pt x="22350" y="14492"/>
                  <a:pt x="22002" y="11735"/>
                  <a:pt x="21413" y="9059"/>
                </a:cubicBezTo>
                <a:cubicBezTo>
                  <a:pt x="21118" y="7720"/>
                  <a:pt x="20770" y="6382"/>
                  <a:pt x="20449" y="5044"/>
                </a:cubicBezTo>
                <a:cubicBezTo>
                  <a:pt x="20262" y="4348"/>
                  <a:pt x="20101" y="3679"/>
                  <a:pt x="19914" y="2983"/>
                </a:cubicBezTo>
                <a:cubicBezTo>
                  <a:pt x="19727" y="2608"/>
                  <a:pt x="19165" y="1645"/>
                  <a:pt x="19432" y="1404"/>
                </a:cubicBezTo>
                <a:close/>
                <a:moveTo>
                  <a:pt x="18254" y="547"/>
                </a:moveTo>
                <a:cubicBezTo>
                  <a:pt x="18897" y="949"/>
                  <a:pt x="19138" y="1752"/>
                  <a:pt x="19405" y="2421"/>
                </a:cubicBezTo>
                <a:cubicBezTo>
                  <a:pt x="19700" y="3143"/>
                  <a:pt x="19941" y="3920"/>
                  <a:pt x="20182" y="4696"/>
                </a:cubicBezTo>
                <a:cubicBezTo>
                  <a:pt x="20637" y="6329"/>
                  <a:pt x="20958" y="8042"/>
                  <a:pt x="21279" y="9701"/>
                </a:cubicBezTo>
                <a:cubicBezTo>
                  <a:pt x="22350" y="15670"/>
                  <a:pt x="22751" y="21692"/>
                  <a:pt x="23340" y="27688"/>
                </a:cubicBezTo>
                <a:cubicBezTo>
                  <a:pt x="23634" y="30632"/>
                  <a:pt x="24009" y="33603"/>
                  <a:pt x="24304" y="36547"/>
                </a:cubicBezTo>
                <a:cubicBezTo>
                  <a:pt x="24625" y="39491"/>
                  <a:pt x="24812" y="42409"/>
                  <a:pt x="25321" y="45273"/>
                </a:cubicBezTo>
                <a:cubicBezTo>
                  <a:pt x="24411" y="43934"/>
                  <a:pt x="23929" y="42221"/>
                  <a:pt x="23474" y="40696"/>
                </a:cubicBezTo>
                <a:cubicBezTo>
                  <a:pt x="23019" y="39090"/>
                  <a:pt x="22671" y="37457"/>
                  <a:pt x="22457" y="35771"/>
                </a:cubicBezTo>
                <a:cubicBezTo>
                  <a:pt x="21600" y="29775"/>
                  <a:pt x="21520" y="23753"/>
                  <a:pt x="20931" y="17731"/>
                </a:cubicBezTo>
                <a:cubicBezTo>
                  <a:pt x="20663" y="14787"/>
                  <a:pt x="20262" y="11842"/>
                  <a:pt x="19727" y="8952"/>
                </a:cubicBezTo>
                <a:cubicBezTo>
                  <a:pt x="19191" y="6168"/>
                  <a:pt x="18495" y="3384"/>
                  <a:pt x="18254" y="547"/>
                </a:cubicBezTo>
                <a:close/>
                <a:moveTo>
                  <a:pt x="24444" y="46945"/>
                </a:moveTo>
                <a:cubicBezTo>
                  <a:pt x="24540" y="46945"/>
                  <a:pt x="24654" y="47036"/>
                  <a:pt x="24785" y="47146"/>
                </a:cubicBezTo>
                <a:cubicBezTo>
                  <a:pt x="24651" y="47039"/>
                  <a:pt x="24518" y="46986"/>
                  <a:pt x="24384" y="46959"/>
                </a:cubicBezTo>
                <a:cubicBezTo>
                  <a:pt x="24403" y="46949"/>
                  <a:pt x="24423" y="46945"/>
                  <a:pt x="24444" y="46945"/>
                </a:cubicBezTo>
                <a:close/>
                <a:moveTo>
                  <a:pt x="1017" y="17410"/>
                </a:moveTo>
                <a:lnTo>
                  <a:pt x="1017" y="17410"/>
                </a:lnTo>
                <a:cubicBezTo>
                  <a:pt x="1553" y="17436"/>
                  <a:pt x="1874" y="18079"/>
                  <a:pt x="2115" y="18480"/>
                </a:cubicBezTo>
                <a:cubicBezTo>
                  <a:pt x="2516" y="19069"/>
                  <a:pt x="2891" y="19658"/>
                  <a:pt x="3319" y="20247"/>
                </a:cubicBezTo>
                <a:cubicBezTo>
                  <a:pt x="4149" y="21478"/>
                  <a:pt x="4979" y="22682"/>
                  <a:pt x="5782" y="23967"/>
                </a:cubicBezTo>
                <a:cubicBezTo>
                  <a:pt x="8619" y="28276"/>
                  <a:pt x="11135" y="32827"/>
                  <a:pt x="14454" y="36841"/>
                </a:cubicBezTo>
                <a:cubicBezTo>
                  <a:pt x="16060" y="38822"/>
                  <a:pt x="17799" y="40669"/>
                  <a:pt x="19512" y="42542"/>
                </a:cubicBezTo>
                <a:cubicBezTo>
                  <a:pt x="20396" y="43506"/>
                  <a:pt x="21306" y="44470"/>
                  <a:pt x="22243" y="45406"/>
                </a:cubicBezTo>
                <a:cubicBezTo>
                  <a:pt x="22751" y="45942"/>
                  <a:pt x="23340" y="46691"/>
                  <a:pt x="23875" y="47226"/>
                </a:cubicBezTo>
                <a:cubicBezTo>
                  <a:pt x="23822" y="47173"/>
                  <a:pt x="23795" y="47146"/>
                  <a:pt x="23715" y="47119"/>
                </a:cubicBezTo>
                <a:cubicBezTo>
                  <a:pt x="23447" y="46905"/>
                  <a:pt x="23153" y="46825"/>
                  <a:pt x="22885" y="46638"/>
                </a:cubicBezTo>
                <a:cubicBezTo>
                  <a:pt x="22269" y="46290"/>
                  <a:pt x="21707" y="45915"/>
                  <a:pt x="21145" y="45540"/>
                </a:cubicBezTo>
                <a:cubicBezTo>
                  <a:pt x="19994" y="44764"/>
                  <a:pt x="18870" y="44015"/>
                  <a:pt x="17799" y="43131"/>
                </a:cubicBezTo>
                <a:cubicBezTo>
                  <a:pt x="13811" y="39946"/>
                  <a:pt x="10519" y="35878"/>
                  <a:pt x="7923" y="31515"/>
                </a:cubicBezTo>
                <a:cubicBezTo>
                  <a:pt x="6558" y="29240"/>
                  <a:pt x="5353" y="26911"/>
                  <a:pt x="4203" y="24529"/>
                </a:cubicBezTo>
                <a:cubicBezTo>
                  <a:pt x="3105" y="22201"/>
                  <a:pt x="1874" y="19845"/>
                  <a:pt x="1017" y="17410"/>
                </a:cubicBezTo>
                <a:close/>
                <a:moveTo>
                  <a:pt x="25561" y="44577"/>
                </a:moveTo>
                <a:cubicBezTo>
                  <a:pt x="25883" y="45540"/>
                  <a:pt x="26204" y="46477"/>
                  <a:pt x="26525" y="47441"/>
                </a:cubicBezTo>
                <a:cubicBezTo>
                  <a:pt x="26231" y="47119"/>
                  <a:pt x="26097" y="46825"/>
                  <a:pt x="25990" y="46370"/>
                </a:cubicBezTo>
                <a:cubicBezTo>
                  <a:pt x="25883" y="46183"/>
                  <a:pt x="25722" y="45166"/>
                  <a:pt x="25561" y="44577"/>
                </a:cubicBezTo>
                <a:close/>
                <a:moveTo>
                  <a:pt x="18410" y="0"/>
                </a:moveTo>
                <a:cubicBezTo>
                  <a:pt x="17623" y="0"/>
                  <a:pt x="18022" y="2277"/>
                  <a:pt x="18174" y="2929"/>
                </a:cubicBezTo>
                <a:cubicBezTo>
                  <a:pt x="18469" y="4562"/>
                  <a:pt x="18790" y="6168"/>
                  <a:pt x="19138" y="7801"/>
                </a:cubicBezTo>
                <a:cubicBezTo>
                  <a:pt x="20476" y="14358"/>
                  <a:pt x="20904" y="21130"/>
                  <a:pt x="21386" y="27821"/>
                </a:cubicBezTo>
                <a:cubicBezTo>
                  <a:pt x="21600" y="31114"/>
                  <a:pt x="21868" y="34513"/>
                  <a:pt x="22483" y="37778"/>
                </a:cubicBezTo>
                <a:cubicBezTo>
                  <a:pt x="23099" y="41151"/>
                  <a:pt x="24411" y="44202"/>
                  <a:pt x="25909" y="47280"/>
                </a:cubicBezTo>
                <a:cubicBezTo>
                  <a:pt x="25294" y="47119"/>
                  <a:pt x="24651" y="46504"/>
                  <a:pt x="24116" y="46076"/>
                </a:cubicBezTo>
                <a:cubicBezTo>
                  <a:pt x="23581" y="45674"/>
                  <a:pt x="23046" y="45192"/>
                  <a:pt x="22537" y="44764"/>
                </a:cubicBezTo>
                <a:cubicBezTo>
                  <a:pt x="20422" y="42837"/>
                  <a:pt x="18736" y="40562"/>
                  <a:pt x="17425" y="38019"/>
                </a:cubicBezTo>
                <a:cubicBezTo>
                  <a:pt x="15953" y="35128"/>
                  <a:pt x="14855" y="32104"/>
                  <a:pt x="13276" y="29240"/>
                </a:cubicBezTo>
                <a:cubicBezTo>
                  <a:pt x="11831" y="26644"/>
                  <a:pt x="10011" y="24235"/>
                  <a:pt x="7789" y="22227"/>
                </a:cubicBezTo>
                <a:cubicBezTo>
                  <a:pt x="6558" y="21076"/>
                  <a:pt x="5246" y="20006"/>
                  <a:pt x="3988" y="18908"/>
                </a:cubicBezTo>
                <a:cubicBezTo>
                  <a:pt x="3556" y="18548"/>
                  <a:pt x="1378" y="16270"/>
                  <a:pt x="549" y="16270"/>
                </a:cubicBezTo>
                <a:cubicBezTo>
                  <a:pt x="454" y="16270"/>
                  <a:pt x="376" y="16300"/>
                  <a:pt x="321" y="16366"/>
                </a:cubicBezTo>
                <a:cubicBezTo>
                  <a:pt x="0" y="16767"/>
                  <a:pt x="562" y="17838"/>
                  <a:pt x="723" y="18213"/>
                </a:cubicBezTo>
                <a:cubicBezTo>
                  <a:pt x="1044" y="18935"/>
                  <a:pt x="1365" y="19685"/>
                  <a:pt x="1713" y="20407"/>
                </a:cubicBezTo>
                <a:cubicBezTo>
                  <a:pt x="2409" y="21960"/>
                  <a:pt x="3105" y="23539"/>
                  <a:pt x="3855" y="25038"/>
                </a:cubicBezTo>
                <a:cubicBezTo>
                  <a:pt x="5273" y="28036"/>
                  <a:pt x="6852" y="30980"/>
                  <a:pt x="8699" y="33763"/>
                </a:cubicBezTo>
                <a:cubicBezTo>
                  <a:pt x="12179" y="39063"/>
                  <a:pt x="16622" y="43345"/>
                  <a:pt x="22002" y="46691"/>
                </a:cubicBezTo>
                <a:cubicBezTo>
                  <a:pt x="24491" y="48217"/>
                  <a:pt x="27060" y="49662"/>
                  <a:pt x="29041" y="51857"/>
                </a:cubicBezTo>
                <a:cubicBezTo>
                  <a:pt x="29188" y="52053"/>
                  <a:pt x="29854" y="53061"/>
                  <a:pt x="30211" y="53061"/>
                </a:cubicBezTo>
                <a:cubicBezTo>
                  <a:pt x="30243" y="53061"/>
                  <a:pt x="30272" y="53052"/>
                  <a:pt x="30299" y="53035"/>
                </a:cubicBezTo>
                <a:cubicBezTo>
                  <a:pt x="30647" y="52794"/>
                  <a:pt x="29764" y="51857"/>
                  <a:pt x="29603" y="51643"/>
                </a:cubicBezTo>
                <a:cubicBezTo>
                  <a:pt x="28666" y="50331"/>
                  <a:pt x="27810" y="49020"/>
                  <a:pt x="27141" y="47548"/>
                </a:cubicBezTo>
                <a:cubicBezTo>
                  <a:pt x="26418" y="46049"/>
                  <a:pt x="25936" y="44470"/>
                  <a:pt x="25802" y="42837"/>
                </a:cubicBezTo>
                <a:cubicBezTo>
                  <a:pt x="25669" y="41231"/>
                  <a:pt x="25856" y="39598"/>
                  <a:pt x="26017" y="37992"/>
                </a:cubicBezTo>
                <a:cubicBezTo>
                  <a:pt x="26391" y="34700"/>
                  <a:pt x="26739" y="31435"/>
                  <a:pt x="26873" y="28116"/>
                </a:cubicBezTo>
                <a:cubicBezTo>
                  <a:pt x="27007" y="24877"/>
                  <a:pt x="26900" y="21585"/>
                  <a:pt x="26498" y="18373"/>
                </a:cubicBezTo>
                <a:cubicBezTo>
                  <a:pt x="26097" y="15027"/>
                  <a:pt x="25133" y="11708"/>
                  <a:pt x="23956" y="8604"/>
                </a:cubicBezTo>
                <a:cubicBezTo>
                  <a:pt x="23393" y="7132"/>
                  <a:pt x="22671" y="5686"/>
                  <a:pt x="21921" y="4321"/>
                </a:cubicBezTo>
                <a:cubicBezTo>
                  <a:pt x="21145" y="3010"/>
                  <a:pt x="20315" y="1404"/>
                  <a:pt x="19165" y="413"/>
                </a:cubicBezTo>
                <a:cubicBezTo>
                  <a:pt x="18838" y="122"/>
                  <a:pt x="18592" y="0"/>
                  <a:pt x="18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2"/>
          <p:cNvSpPr/>
          <p:nvPr/>
        </p:nvSpPr>
        <p:spPr>
          <a:xfrm rot="9823029">
            <a:off x="352453" y="-673979"/>
            <a:ext cx="2371197" cy="2037496"/>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52"/>
          <p:cNvPicPr preferRelativeResize="0"/>
          <p:nvPr/>
        </p:nvPicPr>
        <p:blipFill>
          <a:blip r:embed="rId3">
            <a:alphaModFix/>
          </a:blip>
          <a:stretch>
            <a:fillRect/>
          </a:stretch>
        </p:blipFill>
        <p:spPr>
          <a:xfrm>
            <a:off x="0" y="0"/>
            <a:ext cx="914399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p:nvPr/>
        </p:nvSpPr>
        <p:spPr>
          <a:xfrm rot="-267255">
            <a:off x="7830616" y="3165035"/>
            <a:ext cx="1723957" cy="2496611"/>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p:nvPr/>
        </p:nvSpPr>
        <p:spPr>
          <a:xfrm rot="8486738">
            <a:off x="5849612" y="-875422"/>
            <a:ext cx="1384635" cy="1873681"/>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4"/>
          <p:cNvSpPr/>
          <p:nvPr/>
        </p:nvSpPr>
        <p:spPr>
          <a:xfrm rot="-6383265">
            <a:off x="6773315" y="-1407149"/>
            <a:ext cx="3573549" cy="4095779"/>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flipH="1" rot="-6138809">
            <a:off x="7172039" y="2536559"/>
            <a:ext cx="2056679" cy="2978455"/>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p:nvPr/>
        </p:nvSpPr>
        <p:spPr>
          <a:xfrm flipH="1" rot="5400000">
            <a:off x="1317" y="-835207"/>
            <a:ext cx="1314453" cy="1819462"/>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54"/>
          <p:cNvPicPr preferRelativeResize="0"/>
          <p:nvPr/>
        </p:nvPicPr>
        <p:blipFill>
          <a:blip r:embed="rId4">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idx="1" type="body"/>
          </p:nvPr>
        </p:nvSpPr>
        <p:spPr>
          <a:xfrm>
            <a:off x="701600" y="726650"/>
            <a:ext cx="6659400" cy="3723600"/>
          </a:xfrm>
          <a:prstGeom prst="rect">
            <a:avLst/>
          </a:prstGeom>
        </p:spPr>
        <p:txBody>
          <a:bodyPr anchorCtr="0" anchor="t" bIns="91425" lIns="91425" spcFirstLastPara="1" rIns="91425" wrap="square" tIns="182875">
            <a:noAutofit/>
          </a:bodyPr>
          <a:lstStyle/>
          <a:p>
            <a:pPr indent="0" lvl="0" marL="0" rtl="0" algn="l">
              <a:spcBef>
                <a:spcPts val="0"/>
              </a:spcBef>
              <a:spcAft>
                <a:spcPts val="0"/>
              </a:spcAft>
              <a:buNone/>
            </a:pPr>
            <a:r>
              <a:t/>
            </a:r>
            <a:endParaRPr sz="1100"/>
          </a:p>
          <a:p>
            <a:pPr indent="0" lvl="0" marL="0" rtl="0" algn="l">
              <a:lnSpc>
                <a:spcPct val="120000"/>
              </a:lnSpc>
              <a:spcBef>
                <a:spcPts val="0"/>
              </a:spcBef>
              <a:spcAft>
                <a:spcPts val="0"/>
              </a:spcAft>
              <a:buNone/>
            </a:pPr>
            <a:r>
              <a:t/>
            </a:r>
            <a:endParaRPr sz="2500">
              <a:solidFill>
                <a:srgbClr val="212529"/>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rPr lang="en" sz="2000">
                <a:solidFill>
                  <a:srgbClr val="212529"/>
                </a:solidFill>
                <a:highlight>
                  <a:srgbClr val="FFFFFF"/>
                </a:highlight>
                <a:latin typeface="Arial"/>
                <a:ea typeface="Arial"/>
                <a:cs typeface="Arial"/>
                <a:sym typeface="Arial"/>
              </a:rPr>
              <a:t>With the ability to do shopping at the comfort of your home with just a few clicks on your smartphone, e-commerce has changed the outlook of the marketplace. People no longer have to plan shopping or worry about fuel and traffic while driving to a nearby mall to purchase their perfume, tie, garments, etc. They have to log in to the company's website and place their order with the convenience of "Cash on Delivery (COD)" primarily available</a:t>
            </a:r>
            <a:r>
              <a:rPr lang="en">
                <a:solidFill>
                  <a:srgbClr val="212529"/>
                </a:solidFill>
                <a:highlight>
                  <a:srgbClr val="FFFFFF"/>
                </a:highlight>
                <a:latin typeface="Arial"/>
                <a:ea typeface="Arial"/>
                <a:cs typeface="Arial"/>
                <a:sym typeface="Arial"/>
              </a:rPr>
              <a:t>.</a:t>
            </a:r>
            <a:endParaRPr>
              <a:solidFill>
                <a:srgbClr val="212529"/>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200">
                <a:solidFill>
                  <a:srgbClr val="212529"/>
                </a:solidFill>
                <a:highlight>
                  <a:srgbClr val="FFFFFF"/>
                </a:highlight>
                <a:latin typeface="Arial"/>
                <a:ea typeface="Arial"/>
                <a:cs typeface="Arial"/>
                <a:sym typeface="Arial"/>
              </a:rPr>
              <a:t> </a:t>
            </a:r>
            <a:endParaRPr sz="1200">
              <a:solidFill>
                <a:srgbClr val="212529"/>
              </a:solidFill>
              <a:highlight>
                <a:srgbClr val="FFFFFF"/>
              </a:highlight>
              <a:latin typeface="Arial"/>
              <a:ea typeface="Arial"/>
              <a:cs typeface="Arial"/>
              <a:sym typeface="Arial"/>
            </a:endParaRPr>
          </a:p>
          <a:p>
            <a:pPr indent="0" lvl="0" marL="0" rtl="0" algn="l">
              <a:lnSpc>
                <a:spcPct val="120000"/>
              </a:lnSpc>
              <a:spcBef>
                <a:spcPts val="1200"/>
              </a:spcBef>
              <a:spcAft>
                <a:spcPts val="0"/>
              </a:spcAft>
              <a:buNone/>
            </a:pPr>
            <a:r>
              <a:t/>
            </a:r>
            <a:endParaRPr sz="1700">
              <a:solidFill>
                <a:srgbClr val="212529"/>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sz="1200">
              <a:solidFill>
                <a:srgbClr val="212529"/>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200">
                <a:solidFill>
                  <a:srgbClr val="212529"/>
                </a:solidFill>
                <a:highlight>
                  <a:srgbClr val="FFFFFF"/>
                </a:highlight>
                <a:latin typeface="Arial"/>
                <a:ea typeface="Arial"/>
                <a:cs typeface="Arial"/>
                <a:sym typeface="Arial"/>
              </a:rPr>
              <a:t> </a:t>
            </a:r>
            <a:endParaRPr sz="1200">
              <a:solidFill>
                <a:srgbClr val="212529"/>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p>
        </p:txBody>
      </p:sp>
      <p:sp>
        <p:nvSpPr>
          <p:cNvPr id="235" name="Google Shape;235;p37"/>
          <p:cNvSpPr txBox="1"/>
          <p:nvPr>
            <p:ph type="title"/>
          </p:nvPr>
        </p:nvSpPr>
        <p:spPr>
          <a:xfrm>
            <a:off x="373875" y="442175"/>
            <a:ext cx="7818000" cy="578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200">
                <a:solidFill>
                  <a:srgbClr val="212529"/>
                </a:solidFill>
                <a:highlight>
                  <a:srgbClr val="FFFFFF"/>
                </a:highlight>
                <a:latin typeface="Arial"/>
                <a:ea typeface="Arial"/>
                <a:cs typeface="Arial"/>
                <a:sym typeface="Arial"/>
              </a:rPr>
              <a:t>Power of an Ecommerce Website</a:t>
            </a:r>
            <a:endParaRPr sz="4800">
              <a:solidFill>
                <a:srgbClr val="212529"/>
              </a:solidFill>
              <a:highlight>
                <a:srgbClr val="FFFFFF"/>
              </a:highlight>
              <a:latin typeface="Arial"/>
              <a:ea typeface="Arial"/>
              <a:cs typeface="Arial"/>
              <a:sym typeface="Arial"/>
            </a:endParaRPr>
          </a:p>
          <a:p>
            <a:pPr indent="0" lvl="0" marL="0" rtl="0" algn="l">
              <a:lnSpc>
                <a:spcPct val="120000"/>
              </a:lnSpc>
              <a:spcBef>
                <a:spcPts val="400"/>
              </a:spcBef>
              <a:spcAft>
                <a:spcPts val="0"/>
              </a:spcAft>
              <a:buNone/>
            </a:pPr>
            <a:r>
              <a:t/>
            </a:r>
            <a:endParaRPr sz="3600">
              <a:solidFill>
                <a:srgbClr val="212529"/>
              </a:solidFill>
              <a:highlight>
                <a:srgbClr val="FFFFFF"/>
              </a:highlight>
              <a:latin typeface="Arial"/>
              <a:ea typeface="Arial"/>
              <a:cs typeface="Arial"/>
              <a:sym typeface="Arial"/>
            </a:endParaRPr>
          </a:p>
          <a:p>
            <a:pPr indent="0" lvl="0" marL="0" rtl="0" algn="l">
              <a:lnSpc>
                <a:spcPct val="120000"/>
              </a:lnSpc>
              <a:spcBef>
                <a:spcPts val="400"/>
              </a:spcBef>
              <a:spcAft>
                <a:spcPts val="0"/>
              </a:spcAft>
              <a:buNone/>
            </a:pPr>
            <a:r>
              <a:t/>
            </a:r>
            <a:endParaRPr sz="3600">
              <a:solidFill>
                <a:srgbClr val="212529"/>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36" name="Google Shape;236;p37"/>
          <p:cNvSpPr/>
          <p:nvPr/>
        </p:nvSpPr>
        <p:spPr>
          <a:xfrm rot="-267255">
            <a:off x="7259116" y="2657035"/>
            <a:ext cx="1723957" cy="2496611"/>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rot="8486663">
            <a:off x="6569323" y="-1397497"/>
            <a:ext cx="2482463" cy="3359061"/>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5"/>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6"/>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7"/>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8"/>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9"/>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0" y="0"/>
            <a:ext cx="9135898"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1"/>
          <p:cNvPicPr preferRelativeResize="0"/>
          <p:nvPr/>
        </p:nvPicPr>
        <p:blipFill>
          <a:blip r:embed="rId3">
            <a:alphaModFix/>
          </a:blip>
          <a:stretch>
            <a:fillRect/>
          </a:stretch>
        </p:blipFill>
        <p:spPr>
          <a:xfrm>
            <a:off x="0" y="-51336"/>
            <a:ext cx="9144003" cy="52595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2"/>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6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4"/>
          <p:cNvPicPr preferRelativeResize="0"/>
          <p:nvPr/>
        </p:nvPicPr>
        <p:blipFill>
          <a:blip r:embed="rId3">
            <a:alphaModFix/>
          </a:blip>
          <a:stretch>
            <a:fillRect/>
          </a:stretch>
        </p:blipFill>
        <p:spPr>
          <a:xfrm>
            <a:off x="0" y="0"/>
            <a:ext cx="915672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idx="1" type="body"/>
          </p:nvPr>
        </p:nvSpPr>
        <p:spPr>
          <a:xfrm>
            <a:off x="701600" y="1667000"/>
            <a:ext cx="6797700" cy="2659500"/>
          </a:xfrm>
          <a:prstGeom prst="rect">
            <a:avLst/>
          </a:prstGeom>
        </p:spPr>
        <p:txBody>
          <a:bodyPr anchorCtr="0" anchor="t" bIns="91425" lIns="91425" spcFirstLastPara="1" rIns="91425" wrap="square" tIns="91425">
            <a:noAutofit/>
          </a:bodyPr>
          <a:lstStyle/>
          <a:p>
            <a:pPr indent="-381000" lvl="0" marL="457200" rtl="0" algn="l">
              <a:lnSpc>
                <a:spcPct val="120000"/>
              </a:lnSpc>
              <a:spcBef>
                <a:spcPts val="0"/>
              </a:spcBef>
              <a:spcAft>
                <a:spcPts val="0"/>
              </a:spcAft>
              <a:buSzPts val="2400"/>
              <a:buChar char="●"/>
            </a:pPr>
            <a:r>
              <a:rPr lang="en" sz="2300">
                <a:solidFill>
                  <a:srgbClr val="212529"/>
                </a:solidFill>
                <a:highlight>
                  <a:srgbClr val="FFFFFF"/>
                </a:highlight>
                <a:latin typeface="Arial"/>
                <a:ea typeface="Arial"/>
                <a:cs typeface="Arial"/>
                <a:sym typeface="Arial"/>
              </a:rPr>
              <a:t>Increased Customer Reach</a:t>
            </a:r>
            <a:endParaRPr sz="2300">
              <a:solidFill>
                <a:srgbClr val="212529"/>
              </a:solidFill>
              <a:highlight>
                <a:srgbClr val="FFFFFF"/>
              </a:highlight>
              <a:latin typeface="Arial"/>
              <a:ea typeface="Arial"/>
              <a:cs typeface="Arial"/>
              <a:sym typeface="Arial"/>
            </a:endParaRPr>
          </a:p>
          <a:p>
            <a:pPr indent="-381000" lvl="0" marL="457200" rtl="0" algn="l">
              <a:lnSpc>
                <a:spcPct val="120000"/>
              </a:lnSpc>
              <a:spcBef>
                <a:spcPts val="0"/>
              </a:spcBef>
              <a:spcAft>
                <a:spcPts val="0"/>
              </a:spcAft>
              <a:buSzPts val="2400"/>
              <a:buChar char="●"/>
            </a:pPr>
            <a:r>
              <a:rPr lang="en" sz="2300">
                <a:solidFill>
                  <a:srgbClr val="212529"/>
                </a:solidFill>
                <a:highlight>
                  <a:srgbClr val="FFFFFF"/>
                </a:highlight>
                <a:latin typeface="Arial"/>
                <a:ea typeface="Arial"/>
                <a:cs typeface="Arial"/>
                <a:sym typeface="Arial"/>
              </a:rPr>
              <a:t>Sales Opportunities Always Open</a:t>
            </a:r>
            <a:endParaRPr sz="2300">
              <a:solidFill>
                <a:srgbClr val="212529"/>
              </a:solidFill>
              <a:highlight>
                <a:srgbClr val="FFFFFF"/>
              </a:highlight>
              <a:latin typeface="Arial"/>
              <a:ea typeface="Arial"/>
              <a:cs typeface="Arial"/>
              <a:sym typeface="Arial"/>
            </a:endParaRPr>
          </a:p>
          <a:p>
            <a:pPr indent="-381000" lvl="0" marL="457200" rtl="0" algn="l">
              <a:lnSpc>
                <a:spcPct val="120000"/>
              </a:lnSpc>
              <a:spcBef>
                <a:spcPts val="0"/>
              </a:spcBef>
              <a:spcAft>
                <a:spcPts val="0"/>
              </a:spcAft>
              <a:buSzPts val="2400"/>
              <a:buChar char="●"/>
            </a:pPr>
            <a:r>
              <a:rPr lang="en" sz="2300">
                <a:solidFill>
                  <a:srgbClr val="212529"/>
                </a:solidFill>
                <a:highlight>
                  <a:srgbClr val="FFFFFF"/>
                </a:highlight>
                <a:latin typeface="Arial"/>
                <a:ea typeface="Arial"/>
                <a:cs typeface="Arial"/>
                <a:sym typeface="Arial"/>
              </a:rPr>
              <a:t>Low StartUp and Maintenance Costs</a:t>
            </a:r>
            <a:endParaRPr sz="2300">
              <a:solidFill>
                <a:srgbClr val="212529"/>
              </a:solidFill>
              <a:highlight>
                <a:srgbClr val="FFFFFF"/>
              </a:highlight>
              <a:latin typeface="Arial"/>
              <a:ea typeface="Arial"/>
              <a:cs typeface="Arial"/>
              <a:sym typeface="Arial"/>
            </a:endParaRPr>
          </a:p>
          <a:p>
            <a:pPr indent="-381000" lvl="0" marL="457200" rtl="0" algn="l">
              <a:lnSpc>
                <a:spcPct val="120000"/>
              </a:lnSpc>
              <a:spcBef>
                <a:spcPts val="0"/>
              </a:spcBef>
              <a:spcAft>
                <a:spcPts val="0"/>
              </a:spcAft>
              <a:buSzPts val="2400"/>
              <a:buChar char="●"/>
            </a:pPr>
            <a:r>
              <a:rPr lang="en" sz="2300">
                <a:solidFill>
                  <a:srgbClr val="212529"/>
                </a:solidFill>
                <a:highlight>
                  <a:srgbClr val="FFFFFF"/>
                </a:highlight>
                <a:latin typeface="Arial"/>
                <a:ea typeface="Arial"/>
                <a:cs typeface="Arial"/>
                <a:sym typeface="Arial"/>
              </a:rPr>
              <a:t>Flexibility to Run the Business from Anywhere</a:t>
            </a:r>
            <a:endParaRPr sz="2300">
              <a:solidFill>
                <a:srgbClr val="212529"/>
              </a:solidFill>
              <a:highlight>
                <a:srgbClr val="FFFFFF"/>
              </a:highlight>
              <a:latin typeface="Arial"/>
              <a:ea typeface="Arial"/>
              <a:cs typeface="Arial"/>
              <a:sym typeface="Arial"/>
            </a:endParaRPr>
          </a:p>
          <a:p>
            <a:pPr indent="-381000" lvl="0" marL="457200" rtl="0" algn="l">
              <a:lnSpc>
                <a:spcPct val="120000"/>
              </a:lnSpc>
              <a:spcBef>
                <a:spcPts val="0"/>
              </a:spcBef>
              <a:spcAft>
                <a:spcPts val="0"/>
              </a:spcAft>
              <a:buSzPts val="2400"/>
              <a:buChar char="●"/>
            </a:pPr>
            <a:r>
              <a:rPr lang="en" sz="2300">
                <a:solidFill>
                  <a:srgbClr val="212529"/>
                </a:solidFill>
                <a:highlight>
                  <a:srgbClr val="FFFFFF"/>
                </a:highlight>
                <a:latin typeface="Arial"/>
                <a:ea typeface="Arial"/>
                <a:cs typeface="Arial"/>
                <a:sym typeface="Arial"/>
              </a:rPr>
              <a:t>Go International with Ease</a:t>
            </a:r>
            <a:endParaRPr sz="2300">
              <a:solidFill>
                <a:srgbClr val="212529"/>
              </a:solidFill>
              <a:highlight>
                <a:srgbClr val="FFFFFF"/>
              </a:highlight>
              <a:latin typeface="Arial"/>
              <a:ea typeface="Arial"/>
              <a:cs typeface="Arial"/>
              <a:sym typeface="Arial"/>
            </a:endParaRPr>
          </a:p>
          <a:p>
            <a:pPr indent="0" lvl="0" marL="457200" rtl="0" algn="l">
              <a:spcBef>
                <a:spcPts val="400"/>
              </a:spcBef>
              <a:spcAft>
                <a:spcPts val="0"/>
              </a:spcAft>
              <a:buNone/>
            </a:pPr>
            <a:r>
              <a:t/>
            </a:r>
            <a:endParaRPr/>
          </a:p>
          <a:p>
            <a:pPr indent="0" lvl="0" marL="0" rtl="0" algn="l">
              <a:spcBef>
                <a:spcPts val="1600"/>
              </a:spcBef>
              <a:spcAft>
                <a:spcPts val="1600"/>
              </a:spcAft>
              <a:buNone/>
            </a:pPr>
            <a:r>
              <a:t/>
            </a:r>
            <a:endParaRPr>
              <a:solidFill>
                <a:schemeClr val="dk1"/>
              </a:solidFill>
            </a:endParaRPr>
          </a:p>
        </p:txBody>
      </p:sp>
      <p:sp>
        <p:nvSpPr>
          <p:cNvPr id="243" name="Google Shape;243;p38"/>
          <p:cNvSpPr txBox="1"/>
          <p:nvPr>
            <p:ph type="title"/>
          </p:nvPr>
        </p:nvSpPr>
        <p:spPr>
          <a:xfrm>
            <a:off x="132975" y="655400"/>
            <a:ext cx="7252200" cy="584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212529"/>
                </a:solidFill>
                <a:highlight>
                  <a:srgbClr val="FFFFFF"/>
                </a:highlight>
                <a:latin typeface="Arial"/>
                <a:ea typeface="Arial"/>
                <a:cs typeface="Arial"/>
                <a:sym typeface="Arial"/>
              </a:rPr>
              <a:t>The Benefits of an Ecommerce Website</a:t>
            </a:r>
            <a:endParaRPr sz="3000">
              <a:solidFill>
                <a:srgbClr val="212529"/>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44" name="Google Shape;244;p38"/>
          <p:cNvSpPr/>
          <p:nvPr/>
        </p:nvSpPr>
        <p:spPr>
          <a:xfrm>
            <a:off x="8081221" y="212767"/>
            <a:ext cx="2767329" cy="2377769"/>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8"/>
          <p:cNvSpPr/>
          <p:nvPr/>
        </p:nvSpPr>
        <p:spPr>
          <a:xfrm rot="-9363942">
            <a:off x="5693575" y="3776648"/>
            <a:ext cx="3591621" cy="3523810"/>
          </a:xfrm>
          <a:custGeom>
            <a:rect b="b" l="l" r="r" t="t"/>
            <a:pathLst>
              <a:path extrusionOk="0" h="63813" w="65041">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5"/>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6"/>
          <p:cNvPicPr preferRelativeResize="0"/>
          <p:nvPr/>
        </p:nvPicPr>
        <p:blipFill>
          <a:blip r:embed="rId3">
            <a:alphaModFix/>
          </a:blip>
          <a:stretch>
            <a:fillRect/>
          </a:stretch>
        </p:blipFill>
        <p:spPr>
          <a:xfrm>
            <a:off x="-1800" y="0"/>
            <a:ext cx="9147602"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7"/>
          <p:cNvSpPr txBox="1"/>
          <p:nvPr/>
        </p:nvSpPr>
        <p:spPr>
          <a:xfrm>
            <a:off x="1913975" y="1809500"/>
            <a:ext cx="57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40" name="Google Shape;440;p67"/>
          <p:cNvSpPr txBox="1"/>
          <p:nvPr/>
        </p:nvSpPr>
        <p:spPr>
          <a:xfrm>
            <a:off x="2684400" y="1894975"/>
            <a:ext cx="645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latin typeface="Nunito"/>
                <a:ea typeface="Nunito"/>
                <a:cs typeface="Nunito"/>
                <a:sym typeface="Nunito"/>
                <a:hlinkClick r:id="rId3"/>
              </a:rPr>
              <a:t>click to visit website</a:t>
            </a:r>
            <a:endParaRPr sz="2800">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8"/>
          <p:cNvSpPr txBox="1"/>
          <p:nvPr/>
        </p:nvSpPr>
        <p:spPr>
          <a:xfrm>
            <a:off x="1326500" y="1620125"/>
            <a:ext cx="83784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200">
                <a:latin typeface="Nunito"/>
                <a:ea typeface="Nunito"/>
                <a:cs typeface="Nunito"/>
                <a:sym typeface="Nunito"/>
              </a:rPr>
              <a:t>THANK YOU</a:t>
            </a:r>
            <a:endParaRPr sz="82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ctrTitle"/>
          </p:nvPr>
        </p:nvSpPr>
        <p:spPr>
          <a:xfrm>
            <a:off x="275475" y="-303950"/>
            <a:ext cx="4274400" cy="669900"/>
          </a:xfrm>
          <a:prstGeom prst="rect">
            <a:avLst/>
          </a:prstGeom>
        </p:spPr>
        <p:txBody>
          <a:bodyPr anchorCtr="0" anchor="t" bIns="91425" lIns="91425" spcFirstLastPara="1" rIns="91425" wrap="square" tIns="91425">
            <a:noAutofit/>
          </a:bodyPr>
          <a:lstStyle/>
          <a:p>
            <a:pPr indent="0" lvl="0" marL="0" rtl="0" algn="l">
              <a:lnSpc>
                <a:spcPct val="160000"/>
              </a:lnSpc>
              <a:spcBef>
                <a:spcPts val="1800"/>
              </a:spcBef>
              <a:spcAft>
                <a:spcPts val="0"/>
              </a:spcAft>
              <a:buNone/>
            </a:pPr>
            <a:r>
              <a:rPr b="1" lang="en" sz="2400">
                <a:solidFill>
                  <a:srgbClr val="474747"/>
                </a:solidFill>
                <a:highlight>
                  <a:srgbClr val="FFFFFF"/>
                </a:highlight>
                <a:latin typeface="Times New Roman"/>
                <a:ea typeface="Times New Roman"/>
                <a:cs typeface="Times New Roman"/>
                <a:sym typeface="Times New Roman"/>
              </a:rPr>
              <a:t>What are handloom fabrics?</a:t>
            </a:r>
            <a:endParaRPr b="0" sz="3700"/>
          </a:p>
          <a:p>
            <a:pPr indent="0" lvl="0" marL="0" rtl="0" algn="l">
              <a:spcBef>
                <a:spcPts val="400"/>
              </a:spcBef>
              <a:spcAft>
                <a:spcPts val="0"/>
              </a:spcAft>
              <a:buNone/>
            </a:pPr>
            <a:r>
              <a:t/>
            </a:r>
            <a:endParaRPr b="0"/>
          </a:p>
        </p:txBody>
      </p:sp>
      <p:sp>
        <p:nvSpPr>
          <p:cNvPr id="251" name="Google Shape;251;p39"/>
          <p:cNvSpPr txBox="1"/>
          <p:nvPr>
            <p:ph idx="1" type="subTitle"/>
          </p:nvPr>
        </p:nvSpPr>
        <p:spPr>
          <a:xfrm>
            <a:off x="90225" y="365950"/>
            <a:ext cx="5613600" cy="46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74747"/>
                </a:solidFill>
                <a:highlight>
                  <a:srgbClr val="FFFFFF"/>
                </a:highlight>
                <a:latin typeface="Times New Roman"/>
                <a:ea typeface="Times New Roman"/>
                <a:cs typeface="Times New Roman"/>
                <a:sym typeface="Times New Roman"/>
              </a:rPr>
              <a:t>Handloom fabrics are handwoven fabrics created on a weaving device called a loom. The process involves entwining a set of vertical threads, the ‘warp”, with a set of horizontal threads, the ‘weft”.</a:t>
            </a:r>
            <a:endParaRPr>
              <a:solidFill>
                <a:srgbClr val="474747"/>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474747"/>
                </a:solidFill>
                <a:highlight>
                  <a:srgbClr val="FFFFFF"/>
                </a:highlight>
                <a:latin typeface="Times New Roman"/>
                <a:ea typeface="Times New Roman"/>
                <a:cs typeface="Times New Roman"/>
                <a:sym typeface="Times New Roman"/>
              </a:rPr>
              <a:t>The loom holds the warp threads under tension to facilitate the interweaving of the weft threads over and above the warp using a weaving shuttle. This is done repeatedly to create the handloom fabric.</a:t>
            </a:r>
            <a:endParaRPr>
              <a:solidFill>
                <a:srgbClr val="474747"/>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474747"/>
                </a:solidFill>
                <a:highlight>
                  <a:srgbClr val="FFFFFF"/>
                </a:highlight>
                <a:latin typeface="Times New Roman"/>
                <a:ea typeface="Times New Roman"/>
                <a:cs typeface="Times New Roman"/>
                <a:sym typeface="Times New Roman"/>
              </a:rPr>
              <a:t>Handloom weaving is a labour of love as much as it’s a source of livelihood. It requires utmost patience, artistry, and technical skills not to mention physical strength!</a:t>
            </a:r>
            <a:endParaRPr>
              <a:solidFill>
                <a:srgbClr val="474747"/>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474747"/>
                </a:solidFill>
                <a:highlight>
                  <a:srgbClr val="FFFFFF"/>
                </a:highlight>
                <a:latin typeface="Times New Roman"/>
                <a:ea typeface="Times New Roman"/>
                <a:cs typeface="Times New Roman"/>
                <a:sym typeface="Times New Roman"/>
              </a:rPr>
              <a:t>The weaver’s hand is at the heart of this intricate process. They select the yarn, pattern, colour, texture, and precise technique to create their desired aesthetic.</a:t>
            </a:r>
            <a:endParaRPr>
              <a:solidFill>
                <a:srgbClr val="474747"/>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474747"/>
                </a:solidFill>
                <a:highlight>
                  <a:srgbClr val="FFFFFF"/>
                </a:highlight>
                <a:latin typeface="Times New Roman"/>
                <a:ea typeface="Times New Roman"/>
                <a:cs typeface="Times New Roman"/>
                <a:sym typeface="Times New Roman"/>
              </a:rPr>
              <a:t>The fabric carries the energy and personality of the weaver and it becomes part of the garment’s story.</a:t>
            </a:r>
            <a:endParaRPr>
              <a:solidFill>
                <a:srgbClr val="474747"/>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52" name="Google Shape;252;p39"/>
          <p:cNvSpPr/>
          <p:nvPr/>
        </p:nvSpPr>
        <p:spPr>
          <a:xfrm>
            <a:off x="3051221" y="4407142"/>
            <a:ext cx="2767329" cy="2377769"/>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rot="-3118065">
            <a:off x="3878904" y="-2771117"/>
            <a:ext cx="2897765" cy="3321238"/>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9"/>
          <p:cNvPicPr preferRelativeResize="0"/>
          <p:nvPr/>
        </p:nvPicPr>
        <p:blipFill>
          <a:blip r:embed="rId3">
            <a:alphaModFix/>
          </a:blip>
          <a:stretch>
            <a:fillRect/>
          </a:stretch>
        </p:blipFill>
        <p:spPr>
          <a:xfrm>
            <a:off x="5818550" y="97925"/>
            <a:ext cx="3212124" cy="495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p:nvPr/>
        </p:nvSpPr>
        <p:spPr>
          <a:xfrm rot="4084856">
            <a:off x="-1250963" y="-1239608"/>
            <a:ext cx="2582758" cy="2960196"/>
          </a:xfrm>
          <a:custGeom>
            <a:rect b="b" l="l" r="r" t="t"/>
            <a:pathLst>
              <a:path extrusionOk="0" h="60343" w="52649">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ph type="title"/>
          </p:nvPr>
        </p:nvSpPr>
        <p:spPr>
          <a:xfrm>
            <a:off x="838200" y="-344063"/>
            <a:ext cx="7738200" cy="185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t>RARE &amp; FAIR</a:t>
            </a:r>
            <a:endParaRPr sz="4100"/>
          </a:p>
          <a:p>
            <a:pPr indent="0" lvl="0" marL="0" rtl="0" algn="l">
              <a:spcBef>
                <a:spcPts val="0"/>
              </a:spcBef>
              <a:spcAft>
                <a:spcPts val="0"/>
              </a:spcAft>
              <a:buNone/>
            </a:pPr>
            <a:r>
              <a:rPr lang="en" sz="4100"/>
              <a:t>                               </a:t>
            </a:r>
            <a:r>
              <a:rPr lang="en" sz="2700"/>
              <a:t>FASHION</a:t>
            </a:r>
            <a:endParaRPr sz="2700"/>
          </a:p>
        </p:txBody>
      </p:sp>
      <p:sp>
        <p:nvSpPr>
          <p:cNvPr id="261" name="Google Shape;261;p40"/>
          <p:cNvSpPr txBox="1"/>
          <p:nvPr>
            <p:ph idx="1" type="subTitle"/>
          </p:nvPr>
        </p:nvSpPr>
        <p:spPr>
          <a:xfrm>
            <a:off x="3481250" y="1035350"/>
            <a:ext cx="6055500" cy="40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74747"/>
                </a:solidFill>
                <a:highlight>
                  <a:srgbClr val="FFFFFF"/>
                </a:highlight>
                <a:latin typeface="Times New Roman"/>
                <a:ea typeface="Times New Roman"/>
                <a:cs typeface="Times New Roman"/>
                <a:sym typeface="Times New Roman"/>
              </a:rPr>
              <a:t>T</a:t>
            </a:r>
            <a:r>
              <a:rPr lang="en" sz="1700">
                <a:solidFill>
                  <a:srgbClr val="474747"/>
                </a:solidFill>
                <a:highlight>
                  <a:srgbClr val="FFFFFF"/>
                </a:highlight>
                <a:latin typeface="Times New Roman"/>
                <a:ea typeface="Times New Roman"/>
                <a:cs typeface="Times New Roman"/>
                <a:sym typeface="Times New Roman"/>
              </a:rPr>
              <a:t>he handloom industry was booming until the power loom showed up. The electrical powered machine produces 5 times more fabric and </a:t>
            </a:r>
            <a:r>
              <a:rPr b="1" lang="en" sz="1700" u="sng">
                <a:solidFill>
                  <a:schemeClr val="hlink"/>
                </a:solidFill>
                <a:highlight>
                  <a:srgbClr val="FFFFFF"/>
                </a:highlight>
                <a:latin typeface="Times New Roman"/>
                <a:ea typeface="Times New Roman"/>
                <a:cs typeface="Times New Roman"/>
                <a:sym typeface="Times New Roman"/>
                <a:hlinkClick r:id="rId3"/>
              </a:rPr>
              <a:t>displaces 14 handloom weavers</a:t>
            </a:r>
            <a:r>
              <a:rPr i="1" lang="en" sz="1700">
                <a:solidFill>
                  <a:srgbClr val="474747"/>
                </a:solidFill>
                <a:highlight>
                  <a:srgbClr val="FFFFFF"/>
                </a:highlight>
                <a:latin typeface="Times New Roman"/>
                <a:ea typeface="Times New Roman"/>
                <a:cs typeface="Times New Roman"/>
                <a:sym typeface="Times New Roman"/>
              </a:rPr>
              <a:t> with each job created.</a:t>
            </a:r>
            <a:endParaRPr i="1" sz="1700">
              <a:solidFill>
                <a:srgbClr val="474747"/>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700">
                <a:solidFill>
                  <a:srgbClr val="474747"/>
                </a:solidFill>
                <a:highlight>
                  <a:srgbClr val="FFFFFF"/>
                </a:highlight>
                <a:latin typeface="Times New Roman"/>
                <a:ea typeface="Times New Roman"/>
                <a:cs typeface="Times New Roman"/>
                <a:sym typeface="Times New Roman"/>
              </a:rPr>
              <a:t>The good news is that there are millions of weavers around the world still pursuing their passion for handlooms. The onset of the slow fashion movement has meant many consumers seeking handloom fabrics that support both the planet and the people that make them.</a:t>
            </a:r>
            <a:endParaRPr sz="17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700">
                <a:solidFill>
                  <a:srgbClr val="474747"/>
                </a:solidFill>
                <a:highlight>
                  <a:srgbClr val="FFFFFF"/>
                </a:highlight>
                <a:latin typeface="Times New Roman"/>
                <a:ea typeface="Times New Roman"/>
                <a:cs typeface="Times New Roman"/>
                <a:sym typeface="Times New Roman"/>
              </a:rPr>
              <a:t>More renowed fashion designers, such as Atelier Pichita and Sabyasachi Mukherjee, are also bringing handlooms back into fashion by featuring them in their collections and giving them a modern and contemporary appeal.</a:t>
            </a:r>
            <a:endParaRPr sz="1700">
              <a:solidFill>
                <a:srgbClr val="474747"/>
              </a:solidFill>
              <a:highlight>
                <a:srgbClr val="FFFFFF"/>
              </a:highlight>
              <a:latin typeface="Times New Roman"/>
              <a:ea typeface="Times New Roman"/>
              <a:cs typeface="Times New Roman"/>
              <a:sym typeface="Times New Roman"/>
            </a:endParaRPr>
          </a:p>
          <a:p>
            <a:pPr indent="0" lvl="0" marL="0" rtl="0" algn="r">
              <a:spcBef>
                <a:spcPts val="1200"/>
              </a:spcBef>
              <a:spcAft>
                <a:spcPts val="1600"/>
              </a:spcAft>
              <a:buNone/>
            </a:pPr>
            <a:r>
              <a:t/>
            </a:r>
            <a:endParaRPr i="1" sz="1300">
              <a:solidFill>
                <a:srgbClr val="474747"/>
              </a:solidFill>
              <a:highlight>
                <a:srgbClr val="FFFFFF"/>
              </a:highlight>
              <a:latin typeface="Times New Roman"/>
              <a:ea typeface="Times New Roman"/>
              <a:cs typeface="Times New Roman"/>
              <a:sym typeface="Times New Roman"/>
            </a:endParaRPr>
          </a:p>
        </p:txBody>
      </p:sp>
      <p:sp>
        <p:nvSpPr>
          <p:cNvPr id="262" name="Google Shape;262;p40"/>
          <p:cNvSpPr/>
          <p:nvPr/>
        </p:nvSpPr>
        <p:spPr>
          <a:xfrm>
            <a:off x="8980300" y="3507375"/>
            <a:ext cx="1567932" cy="1401034"/>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p:nvPr/>
        </p:nvSpPr>
        <p:spPr>
          <a:xfrm flipH="1" rot="-5694129">
            <a:off x="8744098" y="-285441"/>
            <a:ext cx="990384" cy="1913339"/>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40"/>
          <p:cNvPicPr preferRelativeResize="0"/>
          <p:nvPr/>
        </p:nvPicPr>
        <p:blipFill>
          <a:blip r:embed="rId4">
            <a:alphaModFix/>
          </a:blip>
          <a:stretch>
            <a:fillRect/>
          </a:stretch>
        </p:blipFill>
        <p:spPr>
          <a:xfrm>
            <a:off x="71250" y="87875"/>
            <a:ext cx="3409999" cy="4967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idx="6" type="title"/>
          </p:nvPr>
        </p:nvSpPr>
        <p:spPr>
          <a:xfrm>
            <a:off x="-11950" y="-170975"/>
            <a:ext cx="8255100" cy="1035300"/>
          </a:xfrm>
          <a:prstGeom prst="rect">
            <a:avLst/>
          </a:prstGeom>
        </p:spPr>
        <p:txBody>
          <a:bodyPr anchorCtr="0" anchor="t" bIns="91425" lIns="91425" spcFirstLastPara="1" rIns="91425" wrap="square" tIns="91425">
            <a:noAutofit/>
          </a:bodyPr>
          <a:lstStyle/>
          <a:p>
            <a:pPr indent="0" lvl="0" marL="0" rtl="0" algn="l">
              <a:lnSpc>
                <a:spcPct val="170000"/>
              </a:lnSpc>
              <a:spcBef>
                <a:spcPts val="1400"/>
              </a:spcBef>
              <a:spcAft>
                <a:spcPts val="0"/>
              </a:spcAft>
              <a:buNone/>
            </a:pPr>
            <a:r>
              <a:rPr b="1" lang="en" sz="3100">
                <a:solidFill>
                  <a:srgbClr val="474747"/>
                </a:solidFill>
                <a:highlight>
                  <a:srgbClr val="FFFFFF"/>
                </a:highlight>
                <a:latin typeface="Times New Roman"/>
                <a:ea typeface="Times New Roman"/>
                <a:cs typeface="Times New Roman"/>
                <a:sym typeface="Times New Roman"/>
              </a:rPr>
              <a:t>Advantages of handloom fabrics</a:t>
            </a:r>
            <a:endParaRPr b="1" sz="3100">
              <a:solidFill>
                <a:srgbClr val="474747"/>
              </a:solidFill>
              <a:highlight>
                <a:srgbClr val="FFFFFF"/>
              </a:highlight>
              <a:latin typeface="Times New Roman"/>
              <a:ea typeface="Times New Roman"/>
              <a:cs typeface="Times New Roman"/>
              <a:sym typeface="Times New Roman"/>
            </a:endParaRPr>
          </a:p>
          <a:p>
            <a:pPr indent="0" lvl="0" marL="0" rtl="0" algn="l">
              <a:spcBef>
                <a:spcPts val="400"/>
              </a:spcBef>
              <a:spcAft>
                <a:spcPts val="0"/>
              </a:spcAft>
              <a:buNone/>
            </a:pPr>
            <a:r>
              <a:t/>
            </a:r>
            <a:endParaRPr/>
          </a:p>
        </p:txBody>
      </p:sp>
      <p:sp>
        <p:nvSpPr>
          <p:cNvPr id="270" name="Google Shape;270;p41"/>
          <p:cNvSpPr txBox="1"/>
          <p:nvPr>
            <p:ph idx="7" type="title"/>
          </p:nvPr>
        </p:nvSpPr>
        <p:spPr>
          <a:xfrm>
            <a:off x="289700" y="864325"/>
            <a:ext cx="7751100" cy="4279200"/>
          </a:xfrm>
          <a:prstGeom prst="rect">
            <a:avLst/>
          </a:prstGeom>
        </p:spPr>
        <p:txBody>
          <a:bodyPr anchorCtr="0" anchor="b" bIns="91425" lIns="91425" spcFirstLastPara="1" rIns="91425" wrap="square" tIns="91425">
            <a:noAutofit/>
          </a:bodyPr>
          <a:lstStyle/>
          <a:p>
            <a:pPr indent="-387350" lvl="0" marL="457200" rtl="0" algn="l">
              <a:lnSpc>
                <a:spcPct val="115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Uniqueness</a:t>
            </a:r>
            <a:endParaRPr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Variety</a:t>
            </a:r>
            <a:endParaRPr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Quality</a:t>
            </a:r>
            <a:endParaRPr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Comfort</a:t>
            </a:r>
            <a:endParaRPr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15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Skill preservation</a:t>
            </a:r>
            <a:endParaRPr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80000"/>
              </a:lnSpc>
              <a:spcBef>
                <a:spcPts val="0"/>
              </a:spcBef>
              <a:spcAft>
                <a:spcPts val="0"/>
              </a:spcAft>
              <a:buClr>
                <a:srgbClr val="474747"/>
              </a:buClr>
              <a:buSzPts val="2500"/>
              <a:buFont typeface="Times New Roman"/>
              <a:buChar char="●"/>
            </a:pPr>
            <a:r>
              <a:rPr b="1" lang="en" sz="2500">
                <a:solidFill>
                  <a:srgbClr val="474747"/>
                </a:solidFill>
                <a:highlight>
                  <a:srgbClr val="FFFFFF"/>
                </a:highlight>
                <a:latin typeface="Times New Roman"/>
                <a:ea typeface="Times New Roman"/>
                <a:cs typeface="Times New Roman"/>
                <a:sym typeface="Times New Roman"/>
              </a:rPr>
              <a:t>Important source of livelihood</a:t>
            </a:r>
            <a:endParaRPr b="1" sz="2500">
              <a:solidFill>
                <a:srgbClr val="474747"/>
              </a:solidFill>
              <a:highlight>
                <a:srgbClr val="FFFFFF"/>
              </a:highlight>
              <a:latin typeface="Times New Roman"/>
              <a:ea typeface="Times New Roman"/>
              <a:cs typeface="Times New Roman"/>
              <a:sym typeface="Times New Roman"/>
            </a:endParaRPr>
          </a:p>
          <a:p>
            <a:pPr indent="-387350" lvl="0" marL="457200" rtl="0" algn="l">
              <a:lnSpc>
                <a:spcPct val="180000"/>
              </a:lnSpc>
              <a:spcBef>
                <a:spcPts val="0"/>
              </a:spcBef>
              <a:spcAft>
                <a:spcPts val="0"/>
              </a:spcAft>
              <a:buClr>
                <a:srgbClr val="474747"/>
              </a:buClr>
              <a:buSzPts val="2500"/>
              <a:buFont typeface="Times New Roman"/>
              <a:buChar char="●"/>
            </a:pPr>
            <a:r>
              <a:rPr lang="en" sz="2500">
                <a:solidFill>
                  <a:srgbClr val="474747"/>
                </a:solidFill>
                <a:highlight>
                  <a:srgbClr val="FFFFFF"/>
                </a:highlight>
                <a:latin typeface="Times New Roman"/>
                <a:ea typeface="Times New Roman"/>
                <a:cs typeface="Times New Roman"/>
                <a:sym typeface="Times New Roman"/>
              </a:rPr>
              <a:t>Eco-friendly</a:t>
            </a:r>
            <a:endParaRPr sz="2500">
              <a:solidFill>
                <a:srgbClr val="474747"/>
              </a:solidFill>
              <a:highlight>
                <a:srgbClr val="FFFFFF"/>
              </a:highlight>
              <a:latin typeface="Times New Roman"/>
              <a:ea typeface="Times New Roman"/>
              <a:cs typeface="Times New Roman"/>
              <a:sym typeface="Times New Roman"/>
            </a:endParaRPr>
          </a:p>
          <a:p>
            <a:pPr indent="0" lvl="0" marL="0" rtl="0" algn="l">
              <a:spcBef>
                <a:spcPts val="200"/>
              </a:spcBef>
              <a:spcAft>
                <a:spcPts val="0"/>
              </a:spcAft>
              <a:buNone/>
            </a:pPr>
            <a:r>
              <a:t/>
            </a:r>
            <a:endParaRPr/>
          </a:p>
        </p:txBody>
      </p:sp>
      <p:sp>
        <p:nvSpPr>
          <p:cNvPr id="271" name="Google Shape;271;p41"/>
          <p:cNvSpPr/>
          <p:nvPr/>
        </p:nvSpPr>
        <p:spPr>
          <a:xfrm>
            <a:off x="7117125" y="3068163"/>
            <a:ext cx="2511350" cy="3398148"/>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6754971" y="422455"/>
            <a:ext cx="2767329" cy="2377769"/>
          </a:xfrm>
          <a:custGeom>
            <a:rect b="b" l="l" r="r" t="t"/>
            <a:pathLst>
              <a:path extrusionOk="0" h="35618" w="41455">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idx="2" type="title"/>
          </p:nvPr>
        </p:nvSpPr>
        <p:spPr>
          <a:xfrm rot="-21859">
            <a:off x="1531328" y="137404"/>
            <a:ext cx="7077143" cy="1942841"/>
          </a:xfrm>
          <a:prstGeom prst="rect">
            <a:avLst/>
          </a:prstGeom>
        </p:spPr>
        <p:txBody>
          <a:bodyPr anchorCtr="0" anchor="ctr" bIns="91425" lIns="91425" spcFirstLastPara="1" rIns="91425" wrap="square" tIns="91425">
            <a:noAutofit/>
          </a:bodyPr>
          <a:lstStyle/>
          <a:p>
            <a:pPr indent="0" lvl="0" marL="0" rtl="0" algn="l">
              <a:lnSpc>
                <a:spcPct val="170000"/>
              </a:lnSpc>
              <a:spcBef>
                <a:spcPts val="1400"/>
              </a:spcBef>
              <a:spcAft>
                <a:spcPts val="0"/>
              </a:spcAft>
              <a:buNone/>
            </a:pPr>
            <a:r>
              <a:rPr b="1" lang="en" sz="2600">
                <a:solidFill>
                  <a:srgbClr val="474747"/>
                </a:solidFill>
                <a:highlight>
                  <a:srgbClr val="FFFFFF"/>
                </a:highlight>
                <a:latin typeface="Times New Roman"/>
                <a:ea typeface="Times New Roman"/>
                <a:cs typeface="Times New Roman"/>
                <a:sym typeface="Times New Roman"/>
              </a:rPr>
              <a:t>Handloom Fabrics - Final thoughts</a:t>
            </a:r>
            <a:endParaRPr b="1" sz="2600">
              <a:solidFill>
                <a:srgbClr val="474747"/>
              </a:solidFill>
              <a:highlight>
                <a:srgbClr val="FFFFFF"/>
              </a:highlight>
              <a:latin typeface="Times New Roman"/>
              <a:ea typeface="Times New Roman"/>
              <a:cs typeface="Times New Roman"/>
              <a:sym typeface="Times New Roman"/>
            </a:endParaRPr>
          </a:p>
          <a:p>
            <a:pPr indent="0" lvl="0" marL="0" rtl="0" algn="ctr">
              <a:spcBef>
                <a:spcPts val="400"/>
              </a:spcBef>
              <a:spcAft>
                <a:spcPts val="0"/>
              </a:spcAft>
              <a:buNone/>
            </a:pPr>
            <a:r>
              <a:t/>
            </a:r>
            <a:endParaRPr/>
          </a:p>
        </p:txBody>
      </p:sp>
      <p:sp>
        <p:nvSpPr>
          <p:cNvPr id="278" name="Google Shape;278;p42"/>
          <p:cNvSpPr txBox="1"/>
          <p:nvPr>
            <p:ph idx="1" type="subTitle"/>
          </p:nvPr>
        </p:nvSpPr>
        <p:spPr>
          <a:xfrm rot="-22171">
            <a:off x="103732" y="479602"/>
            <a:ext cx="8931486" cy="4599696"/>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Although the practice of handloom is viewed as a fading art, there’s still hope for the future of the industry. There have been initiatives over the years that have increased the visibility and viability of the craft.</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Social media awareness campaigns through popular hashtags such as #IloveHandloom and #vocalforhandloom have ignited interest in handloom fabrics especially among Millennials and Gen Zs.</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The Indian government has also declared August 7th the National Handloom Day to celebrate the extraordinary skills of weavers and encourage people to buy the handloom products.</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With the growing demand for sustainable fashion around the world, the handloom industry can play a big role in that transition.</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Handlooms are more than just fabrics, they’re monuments that carry so much history, culture and heritage that’s worth preserving.</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They’re a wonderful thing to have in this overly homogenized world!</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400">
                <a:solidFill>
                  <a:srgbClr val="474747"/>
                </a:solidFill>
                <a:highlight>
                  <a:srgbClr val="FFFFFF"/>
                </a:highlight>
                <a:latin typeface="Times New Roman"/>
                <a:ea typeface="Times New Roman"/>
                <a:cs typeface="Times New Roman"/>
                <a:sym typeface="Times New Roman"/>
              </a:rPr>
              <a:t>So, go ahead and grab yourself a handloom item today!</a:t>
            </a:r>
            <a:endParaRPr sz="14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300">
              <a:solidFill>
                <a:srgbClr val="474747"/>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solidFill>
                <a:srgbClr val="474747"/>
              </a:solidFill>
              <a:highlight>
                <a:srgbClr val="FFFFFF"/>
              </a:highlight>
              <a:latin typeface="Times New Roman"/>
              <a:ea typeface="Times New Roman"/>
              <a:cs typeface="Times New Roman"/>
              <a:sym typeface="Times New Roman"/>
            </a:endParaRPr>
          </a:p>
        </p:txBody>
      </p:sp>
      <p:sp>
        <p:nvSpPr>
          <p:cNvPr id="279" name="Google Shape;279;p42"/>
          <p:cNvSpPr/>
          <p:nvPr/>
        </p:nvSpPr>
        <p:spPr>
          <a:xfrm rot="6138809">
            <a:off x="7764264" y="-555216"/>
            <a:ext cx="2056679" cy="2978455"/>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p:nvPr/>
        </p:nvSpPr>
        <p:spPr>
          <a:xfrm rot="5214826">
            <a:off x="-1228988" y="-808455"/>
            <a:ext cx="2006903" cy="2715573"/>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118750" y="1669925"/>
            <a:ext cx="5442600" cy="31443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Clr>
                <a:schemeClr val="accent2"/>
              </a:buClr>
              <a:buSzPts val="2800"/>
              <a:buChar char="●"/>
            </a:pPr>
            <a:r>
              <a:rPr lang="en" sz="2800">
                <a:solidFill>
                  <a:schemeClr val="accent2"/>
                </a:solidFill>
              </a:rPr>
              <a:t>HTML</a:t>
            </a:r>
            <a:endParaRPr sz="2800">
              <a:solidFill>
                <a:schemeClr val="accent2"/>
              </a:solidFill>
            </a:endParaRPr>
          </a:p>
          <a:p>
            <a:pPr indent="0" lvl="0" marL="0" rtl="0" algn="ctr">
              <a:spcBef>
                <a:spcPts val="0"/>
              </a:spcBef>
              <a:spcAft>
                <a:spcPts val="0"/>
              </a:spcAft>
              <a:buNone/>
            </a:pPr>
            <a:r>
              <a:t/>
            </a:r>
            <a:endParaRPr sz="2800">
              <a:solidFill>
                <a:schemeClr val="accent2"/>
              </a:solidFill>
            </a:endParaRPr>
          </a:p>
          <a:p>
            <a:pPr indent="0" lvl="0" marL="0" rtl="0" algn="l">
              <a:spcBef>
                <a:spcPts val="0"/>
              </a:spcBef>
              <a:spcAft>
                <a:spcPts val="0"/>
              </a:spcAft>
              <a:buNone/>
            </a:pPr>
            <a:r>
              <a:t/>
            </a:r>
            <a:endParaRPr sz="2800">
              <a:solidFill>
                <a:schemeClr val="accent2"/>
              </a:solidFill>
            </a:endParaRPr>
          </a:p>
          <a:p>
            <a:pPr indent="0" lvl="0" marL="0" rtl="0" algn="l">
              <a:spcBef>
                <a:spcPts val="0"/>
              </a:spcBef>
              <a:spcAft>
                <a:spcPts val="0"/>
              </a:spcAft>
              <a:buNone/>
            </a:pPr>
            <a:r>
              <a:t/>
            </a:r>
            <a:endParaRPr sz="2800">
              <a:solidFill>
                <a:schemeClr val="accent2"/>
              </a:solidFill>
            </a:endParaRPr>
          </a:p>
          <a:p>
            <a:pPr indent="-406400" lvl="0" marL="457200" rtl="0" algn="ctr">
              <a:spcBef>
                <a:spcPts val="0"/>
              </a:spcBef>
              <a:spcAft>
                <a:spcPts val="0"/>
              </a:spcAft>
              <a:buClr>
                <a:schemeClr val="accent2"/>
              </a:buClr>
              <a:buSzPts val="2800"/>
              <a:buChar char="●"/>
            </a:pPr>
            <a:r>
              <a:rPr lang="en" sz="2800">
                <a:solidFill>
                  <a:schemeClr val="accent2"/>
                </a:solidFill>
              </a:rPr>
              <a:t>CSS</a:t>
            </a:r>
            <a:endParaRPr sz="2800">
              <a:solidFill>
                <a:schemeClr val="accent2"/>
              </a:solidFill>
            </a:endParaRPr>
          </a:p>
        </p:txBody>
      </p:sp>
      <p:sp>
        <p:nvSpPr>
          <p:cNvPr id="286" name="Google Shape;286;p43"/>
          <p:cNvSpPr txBox="1"/>
          <p:nvPr>
            <p:ph idx="1" type="subTitle"/>
          </p:nvPr>
        </p:nvSpPr>
        <p:spPr>
          <a:xfrm>
            <a:off x="1538400" y="648200"/>
            <a:ext cx="6067200" cy="119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300">
                <a:latin typeface="Arial"/>
                <a:ea typeface="Arial"/>
                <a:cs typeface="Arial"/>
                <a:sym typeface="Arial"/>
              </a:rPr>
              <a:t>Languages used In Project</a:t>
            </a:r>
            <a:endParaRPr sz="3300">
              <a:latin typeface="Arial"/>
              <a:ea typeface="Arial"/>
              <a:cs typeface="Arial"/>
              <a:sym typeface="Arial"/>
            </a:endParaRPr>
          </a:p>
        </p:txBody>
      </p:sp>
      <p:sp>
        <p:nvSpPr>
          <p:cNvPr id="287" name="Google Shape;287;p43"/>
          <p:cNvSpPr/>
          <p:nvPr/>
        </p:nvSpPr>
        <p:spPr>
          <a:xfrm rot="-267255">
            <a:off x="-471409" y="2870935"/>
            <a:ext cx="1723957" cy="2496611"/>
          </a:xfrm>
          <a:custGeom>
            <a:rect b="b" l="l" r="r" t="t"/>
            <a:pathLst>
              <a:path extrusionOk="0" h="60973" w="42103">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rot="8486608">
            <a:off x="7375934" y="-800501"/>
            <a:ext cx="1870004" cy="2530224"/>
          </a:xfrm>
          <a:custGeom>
            <a:rect b="b" l="l" r="r" t="t"/>
            <a:pathLst>
              <a:path extrusionOk="0" h="69538" w="51391">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3"/>
          <p:cNvPicPr preferRelativeResize="0"/>
          <p:nvPr/>
        </p:nvPicPr>
        <p:blipFill>
          <a:blip r:embed="rId3">
            <a:alphaModFix/>
          </a:blip>
          <a:stretch>
            <a:fillRect/>
          </a:stretch>
        </p:blipFill>
        <p:spPr>
          <a:xfrm>
            <a:off x="6226675" y="1448226"/>
            <a:ext cx="1077550" cy="1077550"/>
          </a:xfrm>
          <a:prstGeom prst="rect">
            <a:avLst/>
          </a:prstGeom>
          <a:noFill/>
          <a:ln>
            <a:noFill/>
          </a:ln>
        </p:spPr>
      </p:pic>
      <p:pic>
        <p:nvPicPr>
          <p:cNvPr id="290" name="Google Shape;290;p43"/>
          <p:cNvPicPr preferRelativeResize="0"/>
          <p:nvPr/>
        </p:nvPicPr>
        <p:blipFill>
          <a:blip r:embed="rId4">
            <a:alphaModFix/>
          </a:blip>
          <a:stretch>
            <a:fillRect/>
          </a:stretch>
        </p:blipFill>
        <p:spPr>
          <a:xfrm>
            <a:off x="6384163" y="2948875"/>
            <a:ext cx="762567" cy="107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0" y="-769375"/>
            <a:ext cx="5394300" cy="191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300"/>
              <a:t>HTML</a:t>
            </a:r>
            <a:endParaRPr sz="5300"/>
          </a:p>
        </p:txBody>
      </p:sp>
      <p:sp>
        <p:nvSpPr>
          <p:cNvPr id="296" name="Google Shape;296;p44"/>
          <p:cNvSpPr/>
          <p:nvPr/>
        </p:nvSpPr>
        <p:spPr>
          <a:xfrm flipH="1" rot="-3469600">
            <a:off x="100251" y="-419849"/>
            <a:ext cx="1201845" cy="2337253"/>
          </a:xfrm>
          <a:custGeom>
            <a:rect b="b" l="l" r="r" t="t"/>
            <a:pathLst>
              <a:path extrusionOk="0" h="60123" w="30916">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txBox="1"/>
          <p:nvPr/>
        </p:nvSpPr>
        <p:spPr>
          <a:xfrm>
            <a:off x="101400" y="1264500"/>
            <a:ext cx="9042600" cy="38790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Nunito"/>
              <a:buChar char="●"/>
            </a:pPr>
            <a:r>
              <a:rPr lang="en" sz="3000">
                <a:latin typeface="Nunito"/>
                <a:ea typeface="Nunito"/>
                <a:cs typeface="Nunito"/>
                <a:sym typeface="Nunito"/>
              </a:rPr>
              <a:t>HTML stands for HyperText Markup Language.It is used to design web pages using the markup language.HTML is the combination of Hypertext and Markup language.</a:t>
            </a:r>
            <a:endParaRPr sz="3000">
              <a:latin typeface="Nunito"/>
              <a:ea typeface="Nunito"/>
              <a:cs typeface="Nunito"/>
              <a:sym typeface="Nunito"/>
            </a:endParaRPr>
          </a:p>
          <a:p>
            <a:pPr indent="-419100" lvl="0" marL="457200" rtl="0" algn="l">
              <a:spcBef>
                <a:spcPts val="0"/>
              </a:spcBef>
              <a:spcAft>
                <a:spcPts val="0"/>
              </a:spcAft>
              <a:buSzPts val="3000"/>
              <a:buFont typeface="Nunito"/>
              <a:buChar char="●"/>
            </a:pPr>
            <a:r>
              <a:rPr lang="en" sz="3000">
                <a:latin typeface="Nunito"/>
                <a:ea typeface="Nunito"/>
                <a:cs typeface="Nunito"/>
                <a:sym typeface="Nunito"/>
              </a:rPr>
              <a:t>HyperText defines  the link between the web </a:t>
            </a:r>
            <a:r>
              <a:rPr lang="en" sz="3000">
                <a:latin typeface="Nunito"/>
                <a:ea typeface="Nunito"/>
                <a:cs typeface="Nunito"/>
                <a:sym typeface="Nunito"/>
              </a:rPr>
              <a:t>pages</a:t>
            </a:r>
            <a:r>
              <a:rPr lang="en" sz="3000">
                <a:latin typeface="Nunito"/>
                <a:ea typeface="Nunito"/>
                <a:cs typeface="Nunito"/>
                <a:sym typeface="Nunito"/>
              </a:rPr>
              <a:t> and markup language defines the text document within the tag that define the structure of web pages.</a:t>
            </a:r>
            <a:endParaRPr sz="3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shion trends presetation by Slidesgo">
  <a:themeElements>
    <a:clrScheme name="Simple Light">
      <a:dk1>
        <a:srgbClr val="5A3E3A"/>
      </a:dk1>
      <a:lt1>
        <a:srgbClr val="FEF6F4"/>
      </a:lt1>
      <a:dk2>
        <a:srgbClr val="D9B6A2"/>
      </a:dk2>
      <a:lt2>
        <a:srgbClr val="E5ADAC"/>
      </a:lt2>
      <a:accent1>
        <a:srgbClr val="AC2526"/>
      </a:accent1>
      <a:accent2>
        <a:srgbClr val="535353"/>
      </a:accent2>
      <a:accent3>
        <a:srgbClr val="C06273"/>
      </a:accent3>
      <a:accent4>
        <a:srgbClr val="FEF6F4"/>
      </a:accent4>
      <a:accent5>
        <a:srgbClr val="FEF6F4"/>
      </a:accent5>
      <a:accent6>
        <a:srgbClr val="FEF6F4"/>
      </a:accent6>
      <a:hlink>
        <a:srgbClr val="5A3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